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Playfair Display"/>
      <p:regular r:id="rId26"/>
      <p:bold r:id="rId27"/>
      <p:italic r:id="rId28"/>
      <p:boldItalic r:id="rId29"/>
    </p:embeddedFont>
    <p:embeddedFont>
      <p:font typeface="Poppins"/>
      <p:regular r:id="rId30"/>
      <p:bold r:id="rId31"/>
      <p:italic r:id="rId32"/>
      <p:boldItalic r:id="rId33"/>
    </p:embeddedFont>
    <p:embeddedFont>
      <p:font typeface="Press Start 2P"/>
      <p:regular r:id="rId34"/>
    </p:embeddedFont>
    <p:embeddedFont>
      <p:font typeface="Titillium Web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layfairDisplay-regular.fntdata"/><Relationship Id="rId25" Type="http://schemas.openxmlformats.org/officeDocument/2006/relationships/slide" Target="slides/slide21.xml"/><Relationship Id="rId28" Type="http://schemas.openxmlformats.org/officeDocument/2006/relationships/font" Target="fonts/PlayfairDisplay-italic.fntdata"/><Relationship Id="rId27" Type="http://schemas.openxmlformats.org/officeDocument/2006/relationships/font" Target="fonts/PlayfairDisplay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layfairDisplay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oppins-bold.fntdata"/><Relationship Id="rId30" Type="http://schemas.openxmlformats.org/officeDocument/2006/relationships/font" Target="fonts/Poppins-regular.fntdata"/><Relationship Id="rId11" Type="http://schemas.openxmlformats.org/officeDocument/2006/relationships/slide" Target="slides/slide7.xml"/><Relationship Id="rId33" Type="http://schemas.openxmlformats.org/officeDocument/2006/relationships/font" Target="fonts/Poppins-boldItalic.fntdata"/><Relationship Id="rId10" Type="http://schemas.openxmlformats.org/officeDocument/2006/relationships/slide" Target="slides/slide6.xml"/><Relationship Id="rId32" Type="http://schemas.openxmlformats.org/officeDocument/2006/relationships/font" Target="fonts/Poppins-italic.fntdata"/><Relationship Id="rId13" Type="http://schemas.openxmlformats.org/officeDocument/2006/relationships/slide" Target="slides/slide9.xml"/><Relationship Id="rId35" Type="http://schemas.openxmlformats.org/officeDocument/2006/relationships/font" Target="fonts/TitilliumWeb-regular.fntdata"/><Relationship Id="rId12" Type="http://schemas.openxmlformats.org/officeDocument/2006/relationships/slide" Target="slides/slide8.xml"/><Relationship Id="rId34" Type="http://schemas.openxmlformats.org/officeDocument/2006/relationships/font" Target="fonts/PressStart2P-regular.fntdata"/><Relationship Id="rId15" Type="http://schemas.openxmlformats.org/officeDocument/2006/relationships/slide" Target="slides/slide11.xml"/><Relationship Id="rId37" Type="http://schemas.openxmlformats.org/officeDocument/2006/relationships/font" Target="fonts/TitilliumWeb-italic.fntdata"/><Relationship Id="rId14" Type="http://schemas.openxmlformats.org/officeDocument/2006/relationships/slide" Target="slides/slide10.xml"/><Relationship Id="rId36" Type="http://schemas.openxmlformats.org/officeDocument/2006/relationships/font" Target="fonts/TitilliumWeb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font" Target="fonts/TitilliumWeb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g1e52ba32657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0" name="Google Shape;2000;g1e52ba3265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4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Google Shape;2305;g25c94216aaa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6" name="Google Shape;2306;g25c94216aaa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2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g25c94216aaa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4" name="Google Shape;2354;g25c94216aaa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g25c94216aaa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3" name="Google Shape;2403;g25c94216aaa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0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g25c94216aaa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2" name="Google Shape;2452;g25c94216aaa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8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g25c8c17b19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0" name="Google Shape;2500;g25c8c17b19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g25c8c17b1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7" name="Google Shape;2547;g25c8c17b1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3" name="Shape 2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4" name="Google Shape;2594;g25c8c17b19a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5" name="Google Shape;2595;g25c8c17b19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1" name="Shape 2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2" name="Google Shape;2642;g25c94216aaa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3" name="Google Shape;2643;g25c94216aaa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g25c94216aaa_0_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1" name="Google Shape;2691;g25c94216aaa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7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g25c94216aaa_0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9" name="Google Shape;2739;g25c94216aaa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25c94216aaa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0" name="Google Shape;2050;g25c94216aaa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5" name="Shape 2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6" name="Google Shape;2786;g25c94216aaa_0_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7" name="Google Shape;2787;g25c94216aaa_0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gcc9050bdf8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6" name="Google Shape;2836;gcc9050bdf8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7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g25c94216aaa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9" name="Google Shape;2099;g25c94216aaa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g1e52d0cd58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7" name="Google Shape;2147;g1e52d0cd58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g1e52d0cd580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2" name="Google Shape;2152;g1e52d0cd580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g1e52d0cd580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8" name="Google Shape;2158;g1e52d0cd580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g1e52d0cd580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6" name="Google Shape;2206;g1e52d0cd580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g25c94216aaa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3" name="Google Shape;2253;g25c94216aaa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g25c94216a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1" name="Google Shape;2301;g25c94216a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flipH="1">
            <a:off x="37929" y="35116"/>
            <a:ext cx="9082835" cy="5058823"/>
            <a:chOff x="40600" y="35116"/>
            <a:chExt cx="8999143" cy="5058823"/>
          </a:xfrm>
        </p:grpSpPr>
        <p:sp>
          <p:nvSpPr>
            <p:cNvPr id="10" name="Google Shape;10;p2"/>
            <p:cNvSpPr/>
            <p:nvPr/>
          </p:nvSpPr>
          <p:spPr>
            <a:xfrm>
              <a:off x="5555658" y="35116"/>
              <a:ext cx="81632" cy="82751"/>
            </a:xfrm>
            <a:custGeom>
              <a:rect b="b" l="l" r="r" t="t"/>
              <a:pathLst>
                <a:path extrusionOk="0" h="2220" w="2190">
                  <a:moveTo>
                    <a:pt x="1095" y="0"/>
                  </a:moveTo>
                  <a:lnTo>
                    <a:pt x="1095" y="61"/>
                  </a:lnTo>
                  <a:cubicBezTo>
                    <a:pt x="1065" y="243"/>
                    <a:pt x="1004" y="426"/>
                    <a:pt x="943" y="578"/>
                  </a:cubicBezTo>
                  <a:cubicBezTo>
                    <a:pt x="943" y="608"/>
                    <a:pt x="913" y="669"/>
                    <a:pt x="913" y="669"/>
                  </a:cubicBezTo>
                  <a:lnTo>
                    <a:pt x="852" y="669"/>
                  </a:lnTo>
                  <a:cubicBezTo>
                    <a:pt x="700" y="608"/>
                    <a:pt x="548" y="517"/>
                    <a:pt x="457" y="426"/>
                  </a:cubicBezTo>
                  <a:cubicBezTo>
                    <a:pt x="365" y="395"/>
                    <a:pt x="335" y="365"/>
                    <a:pt x="244" y="304"/>
                  </a:cubicBezTo>
                  <a:lnTo>
                    <a:pt x="244" y="304"/>
                  </a:lnTo>
                  <a:cubicBezTo>
                    <a:pt x="244" y="304"/>
                    <a:pt x="244" y="365"/>
                    <a:pt x="305" y="365"/>
                  </a:cubicBezTo>
                  <a:cubicBezTo>
                    <a:pt x="396" y="517"/>
                    <a:pt x="517" y="669"/>
                    <a:pt x="609" y="851"/>
                  </a:cubicBezTo>
                  <a:cubicBezTo>
                    <a:pt x="609" y="882"/>
                    <a:pt x="639" y="912"/>
                    <a:pt x="639" y="912"/>
                  </a:cubicBezTo>
                  <a:cubicBezTo>
                    <a:pt x="487" y="1003"/>
                    <a:pt x="335" y="1034"/>
                    <a:pt x="183" y="1064"/>
                  </a:cubicBezTo>
                  <a:cubicBezTo>
                    <a:pt x="92" y="1064"/>
                    <a:pt x="31" y="1125"/>
                    <a:pt x="1" y="1125"/>
                  </a:cubicBezTo>
                  <a:lnTo>
                    <a:pt x="31" y="1125"/>
                  </a:lnTo>
                  <a:cubicBezTo>
                    <a:pt x="214" y="1155"/>
                    <a:pt x="396" y="1186"/>
                    <a:pt x="609" y="1277"/>
                  </a:cubicBezTo>
                  <a:cubicBezTo>
                    <a:pt x="639" y="1277"/>
                    <a:pt x="669" y="1307"/>
                    <a:pt x="669" y="1307"/>
                  </a:cubicBezTo>
                  <a:cubicBezTo>
                    <a:pt x="669" y="1338"/>
                    <a:pt x="639" y="1368"/>
                    <a:pt x="639" y="1368"/>
                  </a:cubicBezTo>
                  <a:cubicBezTo>
                    <a:pt x="548" y="1520"/>
                    <a:pt x="487" y="1672"/>
                    <a:pt x="396" y="1793"/>
                  </a:cubicBezTo>
                  <a:cubicBezTo>
                    <a:pt x="365" y="1824"/>
                    <a:pt x="365" y="1885"/>
                    <a:pt x="335" y="1915"/>
                  </a:cubicBezTo>
                  <a:cubicBezTo>
                    <a:pt x="335" y="1915"/>
                    <a:pt x="365" y="1915"/>
                    <a:pt x="365" y="1885"/>
                  </a:cubicBezTo>
                  <a:cubicBezTo>
                    <a:pt x="517" y="1763"/>
                    <a:pt x="700" y="1642"/>
                    <a:pt x="852" y="1581"/>
                  </a:cubicBezTo>
                  <a:cubicBezTo>
                    <a:pt x="913" y="1581"/>
                    <a:pt x="913" y="1520"/>
                    <a:pt x="943" y="1520"/>
                  </a:cubicBezTo>
                  <a:cubicBezTo>
                    <a:pt x="943" y="1581"/>
                    <a:pt x="973" y="1611"/>
                    <a:pt x="973" y="1611"/>
                  </a:cubicBezTo>
                  <a:cubicBezTo>
                    <a:pt x="1065" y="1763"/>
                    <a:pt x="1095" y="1915"/>
                    <a:pt x="1125" y="2097"/>
                  </a:cubicBezTo>
                  <a:cubicBezTo>
                    <a:pt x="1125" y="2128"/>
                    <a:pt x="1125" y="2189"/>
                    <a:pt x="1156" y="2219"/>
                  </a:cubicBezTo>
                  <a:lnTo>
                    <a:pt x="1156" y="2189"/>
                  </a:lnTo>
                  <a:cubicBezTo>
                    <a:pt x="1217" y="1976"/>
                    <a:pt x="1247" y="1793"/>
                    <a:pt x="1308" y="1611"/>
                  </a:cubicBezTo>
                  <a:cubicBezTo>
                    <a:pt x="1308" y="1581"/>
                    <a:pt x="1369" y="1581"/>
                    <a:pt x="1369" y="1520"/>
                  </a:cubicBezTo>
                  <a:cubicBezTo>
                    <a:pt x="1521" y="1581"/>
                    <a:pt x="1612" y="1642"/>
                    <a:pt x="1764" y="1763"/>
                  </a:cubicBezTo>
                  <a:cubicBezTo>
                    <a:pt x="1855" y="1793"/>
                    <a:pt x="1885" y="1824"/>
                    <a:pt x="1976" y="1885"/>
                  </a:cubicBezTo>
                  <a:cubicBezTo>
                    <a:pt x="1976" y="1885"/>
                    <a:pt x="1976" y="1824"/>
                    <a:pt x="1916" y="1824"/>
                  </a:cubicBezTo>
                  <a:cubicBezTo>
                    <a:pt x="1824" y="1672"/>
                    <a:pt x="1703" y="1520"/>
                    <a:pt x="1612" y="1338"/>
                  </a:cubicBezTo>
                  <a:cubicBezTo>
                    <a:pt x="1612" y="1307"/>
                    <a:pt x="1581" y="1307"/>
                    <a:pt x="1581" y="1277"/>
                  </a:cubicBezTo>
                  <a:cubicBezTo>
                    <a:pt x="1673" y="1277"/>
                    <a:pt x="1824" y="1216"/>
                    <a:pt x="1976" y="1186"/>
                  </a:cubicBezTo>
                  <a:cubicBezTo>
                    <a:pt x="2037" y="1186"/>
                    <a:pt x="2128" y="1155"/>
                    <a:pt x="2189" y="1155"/>
                  </a:cubicBezTo>
                  <a:lnTo>
                    <a:pt x="2159" y="1155"/>
                  </a:lnTo>
                  <a:cubicBezTo>
                    <a:pt x="1976" y="1125"/>
                    <a:pt x="1764" y="1064"/>
                    <a:pt x="1581" y="1003"/>
                  </a:cubicBezTo>
                  <a:cubicBezTo>
                    <a:pt x="1551" y="1003"/>
                    <a:pt x="1551" y="973"/>
                    <a:pt x="1521" y="973"/>
                  </a:cubicBezTo>
                  <a:cubicBezTo>
                    <a:pt x="1521" y="912"/>
                    <a:pt x="1521" y="912"/>
                    <a:pt x="1551" y="882"/>
                  </a:cubicBezTo>
                  <a:cubicBezTo>
                    <a:pt x="1612" y="730"/>
                    <a:pt x="1703" y="608"/>
                    <a:pt x="1764" y="517"/>
                  </a:cubicBezTo>
                  <a:cubicBezTo>
                    <a:pt x="1824" y="456"/>
                    <a:pt x="1855" y="395"/>
                    <a:pt x="1885" y="365"/>
                  </a:cubicBezTo>
                  <a:lnTo>
                    <a:pt x="1885" y="365"/>
                  </a:lnTo>
                  <a:cubicBezTo>
                    <a:pt x="1885" y="365"/>
                    <a:pt x="1855" y="365"/>
                    <a:pt x="1855" y="395"/>
                  </a:cubicBezTo>
                  <a:cubicBezTo>
                    <a:pt x="1703" y="517"/>
                    <a:pt x="1551" y="608"/>
                    <a:pt x="1369" y="669"/>
                  </a:cubicBezTo>
                  <a:cubicBezTo>
                    <a:pt x="1308" y="669"/>
                    <a:pt x="1277" y="699"/>
                    <a:pt x="1277" y="699"/>
                  </a:cubicBezTo>
                  <a:cubicBezTo>
                    <a:pt x="1277" y="669"/>
                    <a:pt x="1247" y="669"/>
                    <a:pt x="1247" y="608"/>
                  </a:cubicBezTo>
                  <a:cubicBezTo>
                    <a:pt x="1156" y="456"/>
                    <a:pt x="1156" y="304"/>
                    <a:pt x="1125" y="213"/>
                  </a:cubicBezTo>
                  <a:cubicBezTo>
                    <a:pt x="1125" y="152"/>
                    <a:pt x="1095" y="91"/>
                    <a:pt x="109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4425181" y="37994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0" y="487"/>
                    <a:pt x="122" y="608"/>
                    <a:pt x="304" y="608"/>
                  </a:cubicBezTo>
                  <a:cubicBezTo>
                    <a:pt x="456" y="608"/>
                    <a:pt x="608" y="487"/>
                    <a:pt x="608" y="304"/>
                  </a:cubicBezTo>
                  <a:cubicBezTo>
                    <a:pt x="608" y="122"/>
                    <a:pt x="456" y="0"/>
                    <a:pt x="30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003775" y="59106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1"/>
                  </a:moveTo>
                  <a:cubicBezTo>
                    <a:pt x="153" y="1"/>
                    <a:pt x="1" y="153"/>
                    <a:pt x="1" y="365"/>
                  </a:cubicBezTo>
                  <a:cubicBezTo>
                    <a:pt x="1" y="548"/>
                    <a:pt x="153" y="700"/>
                    <a:pt x="335" y="700"/>
                  </a:cubicBezTo>
                  <a:cubicBezTo>
                    <a:pt x="518" y="700"/>
                    <a:pt x="670" y="548"/>
                    <a:pt x="670" y="365"/>
                  </a:cubicBez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364876" y="60666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4" y="1"/>
                  </a:moveTo>
                  <a:lnTo>
                    <a:pt x="1094" y="31"/>
                  </a:lnTo>
                  <a:cubicBezTo>
                    <a:pt x="1064" y="214"/>
                    <a:pt x="1034" y="396"/>
                    <a:pt x="942" y="548"/>
                  </a:cubicBezTo>
                  <a:cubicBezTo>
                    <a:pt x="942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699" y="609"/>
                    <a:pt x="547" y="487"/>
                    <a:pt x="456" y="396"/>
                  </a:cubicBezTo>
                  <a:cubicBezTo>
                    <a:pt x="365" y="366"/>
                    <a:pt x="334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426" y="487"/>
                    <a:pt x="517" y="639"/>
                    <a:pt x="608" y="822"/>
                  </a:cubicBezTo>
                  <a:cubicBezTo>
                    <a:pt x="608" y="852"/>
                    <a:pt x="638" y="913"/>
                    <a:pt x="638" y="913"/>
                  </a:cubicBezTo>
                  <a:cubicBezTo>
                    <a:pt x="486" y="974"/>
                    <a:pt x="334" y="1004"/>
                    <a:pt x="182" y="1065"/>
                  </a:cubicBezTo>
                  <a:cubicBezTo>
                    <a:pt x="122" y="1065"/>
                    <a:pt x="30" y="1095"/>
                    <a:pt x="0" y="1095"/>
                  </a:cubicBezTo>
                  <a:lnTo>
                    <a:pt x="30" y="1095"/>
                  </a:lnTo>
                  <a:cubicBezTo>
                    <a:pt x="213" y="1126"/>
                    <a:pt x="426" y="1156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8"/>
                    <a:pt x="638" y="1369"/>
                    <a:pt x="638" y="1369"/>
                  </a:cubicBezTo>
                  <a:cubicBezTo>
                    <a:pt x="578" y="1490"/>
                    <a:pt x="486" y="1673"/>
                    <a:pt x="426" y="1764"/>
                  </a:cubicBezTo>
                  <a:cubicBezTo>
                    <a:pt x="365" y="1825"/>
                    <a:pt x="365" y="1855"/>
                    <a:pt x="334" y="1885"/>
                  </a:cubicBezTo>
                  <a:cubicBezTo>
                    <a:pt x="334" y="1885"/>
                    <a:pt x="365" y="1885"/>
                    <a:pt x="365" y="1855"/>
                  </a:cubicBezTo>
                  <a:cubicBezTo>
                    <a:pt x="517" y="1733"/>
                    <a:pt x="730" y="1612"/>
                    <a:pt x="882" y="1551"/>
                  </a:cubicBezTo>
                  <a:cubicBezTo>
                    <a:pt x="912" y="1551"/>
                    <a:pt x="912" y="1490"/>
                    <a:pt x="942" y="149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8"/>
                  </a:cubicBezTo>
                  <a:cubicBezTo>
                    <a:pt x="1125" y="2129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46"/>
                    <a:pt x="1246" y="1764"/>
                    <a:pt x="1338" y="1581"/>
                  </a:cubicBezTo>
                  <a:cubicBezTo>
                    <a:pt x="1338" y="1551"/>
                    <a:pt x="1368" y="1551"/>
                    <a:pt x="1368" y="1490"/>
                  </a:cubicBezTo>
                  <a:cubicBezTo>
                    <a:pt x="1520" y="1551"/>
                    <a:pt x="1641" y="1612"/>
                    <a:pt x="1793" y="1733"/>
                  </a:cubicBezTo>
                  <a:cubicBezTo>
                    <a:pt x="1854" y="176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2" y="1490"/>
                    <a:pt x="1611" y="130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702" y="1247"/>
                    <a:pt x="1824" y="1217"/>
                    <a:pt x="1976" y="1156"/>
                  </a:cubicBezTo>
                  <a:cubicBezTo>
                    <a:pt x="2037" y="1156"/>
                    <a:pt x="2128" y="1126"/>
                    <a:pt x="2189" y="1126"/>
                  </a:cubicBezTo>
                  <a:lnTo>
                    <a:pt x="2158" y="1126"/>
                  </a:lnTo>
                  <a:cubicBezTo>
                    <a:pt x="1976" y="1095"/>
                    <a:pt x="1793" y="1065"/>
                    <a:pt x="1581" y="974"/>
                  </a:cubicBezTo>
                  <a:cubicBezTo>
                    <a:pt x="1550" y="974"/>
                    <a:pt x="1550" y="943"/>
                    <a:pt x="1520" y="943"/>
                  </a:cubicBezTo>
                  <a:cubicBezTo>
                    <a:pt x="1520" y="882"/>
                    <a:pt x="1520" y="882"/>
                    <a:pt x="1550" y="852"/>
                  </a:cubicBezTo>
                  <a:cubicBezTo>
                    <a:pt x="1641" y="700"/>
                    <a:pt x="1702" y="609"/>
                    <a:pt x="1793" y="487"/>
                  </a:cubicBezTo>
                  <a:cubicBezTo>
                    <a:pt x="1824" y="426"/>
                    <a:pt x="1854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6"/>
                  </a:cubicBezTo>
                  <a:cubicBezTo>
                    <a:pt x="1702" y="487"/>
                    <a:pt x="1550" y="609"/>
                    <a:pt x="1368" y="639"/>
                  </a:cubicBezTo>
                  <a:cubicBezTo>
                    <a:pt x="1307" y="639"/>
                    <a:pt x="1277" y="670"/>
                    <a:pt x="1277" y="670"/>
                  </a:cubicBezTo>
                  <a:cubicBezTo>
                    <a:pt x="1277" y="639"/>
                    <a:pt x="1246" y="639"/>
                    <a:pt x="1246" y="609"/>
                  </a:cubicBezTo>
                  <a:cubicBezTo>
                    <a:pt x="1186" y="457"/>
                    <a:pt x="1186" y="305"/>
                    <a:pt x="1125" y="183"/>
                  </a:cubicBezTo>
                  <a:cubicBezTo>
                    <a:pt x="1125" y="153"/>
                    <a:pt x="1094" y="62"/>
                    <a:pt x="109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509738" y="72245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1"/>
                  </a:moveTo>
                  <a:cubicBezTo>
                    <a:pt x="122" y="1"/>
                    <a:pt x="1" y="122"/>
                    <a:pt x="1" y="213"/>
                  </a:cubicBezTo>
                  <a:cubicBezTo>
                    <a:pt x="1" y="335"/>
                    <a:pt x="122" y="457"/>
                    <a:pt x="213" y="457"/>
                  </a:cubicBezTo>
                  <a:cubicBezTo>
                    <a:pt x="335" y="457"/>
                    <a:pt x="456" y="335"/>
                    <a:pt x="456" y="213"/>
                  </a:cubicBezTo>
                  <a:cubicBezTo>
                    <a:pt x="456" y="12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79319" y="76630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4"/>
                    <a:pt x="1004" y="39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52" y="639"/>
                  </a:lnTo>
                  <a:cubicBezTo>
                    <a:pt x="700" y="609"/>
                    <a:pt x="548" y="487"/>
                    <a:pt x="456" y="426"/>
                  </a:cubicBezTo>
                  <a:cubicBezTo>
                    <a:pt x="365" y="366"/>
                    <a:pt x="335" y="335"/>
                    <a:pt x="244" y="305"/>
                  </a:cubicBezTo>
                  <a:lnTo>
                    <a:pt x="244" y="305"/>
                  </a:lnTo>
                  <a:cubicBezTo>
                    <a:pt x="244" y="305"/>
                    <a:pt x="244" y="335"/>
                    <a:pt x="304" y="335"/>
                  </a:cubicBezTo>
                  <a:cubicBezTo>
                    <a:pt x="396" y="487"/>
                    <a:pt x="517" y="639"/>
                    <a:pt x="608" y="822"/>
                  </a:cubicBezTo>
                  <a:cubicBezTo>
                    <a:pt x="608" y="852"/>
                    <a:pt x="639" y="913"/>
                    <a:pt x="639" y="913"/>
                  </a:cubicBezTo>
                  <a:cubicBezTo>
                    <a:pt x="487" y="974"/>
                    <a:pt x="335" y="1034"/>
                    <a:pt x="183" y="1065"/>
                  </a:cubicBezTo>
                  <a:cubicBezTo>
                    <a:pt x="92" y="1065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1"/>
                    <a:pt x="487" y="1673"/>
                    <a:pt x="396" y="1794"/>
                  </a:cubicBezTo>
                  <a:cubicBezTo>
                    <a:pt x="365" y="1825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1"/>
                    <a:pt x="943" y="1521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9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7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1"/>
                  </a:cubicBezTo>
                  <a:cubicBezTo>
                    <a:pt x="1520" y="1551"/>
                    <a:pt x="1611" y="1642"/>
                    <a:pt x="1763" y="1733"/>
                  </a:cubicBezTo>
                  <a:cubicBezTo>
                    <a:pt x="1855" y="179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3" y="1521"/>
                    <a:pt x="1611" y="133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672" y="1247"/>
                    <a:pt x="179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63" y="1065"/>
                    <a:pt x="1581" y="974"/>
                  </a:cubicBezTo>
                  <a:cubicBezTo>
                    <a:pt x="1551" y="974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11" y="730"/>
                    <a:pt x="1703" y="609"/>
                    <a:pt x="1763" y="487"/>
                  </a:cubicBezTo>
                  <a:cubicBezTo>
                    <a:pt x="1794" y="457"/>
                    <a:pt x="1855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6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08" y="639"/>
                    <a:pt x="1277" y="670"/>
                    <a:pt x="1277" y="670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816459" y="79811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213" y="1"/>
                  </a:moveTo>
                  <a:cubicBezTo>
                    <a:pt x="91" y="1"/>
                    <a:pt x="0" y="92"/>
                    <a:pt x="0" y="213"/>
                  </a:cubicBezTo>
                  <a:cubicBezTo>
                    <a:pt x="0" y="305"/>
                    <a:pt x="91" y="396"/>
                    <a:pt x="213" y="396"/>
                  </a:cubicBezTo>
                  <a:cubicBezTo>
                    <a:pt x="304" y="396"/>
                    <a:pt x="395" y="305"/>
                    <a:pt x="395" y="213"/>
                  </a:cubicBezTo>
                  <a:cubicBezTo>
                    <a:pt x="395" y="92"/>
                    <a:pt x="304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93402" y="90639"/>
              <a:ext cx="36306" cy="36269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139230" y="119520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994632" y="207925"/>
              <a:ext cx="13643" cy="14761"/>
            </a:xfrm>
            <a:custGeom>
              <a:rect b="b" l="l" r="r" t="t"/>
              <a:pathLst>
                <a:path extrusionOk="0" h="396" w="366">
                  <a:moveTo>
                    <a:pt x="183" y="1"/>
                  </a:moveTo>
                  <a:cubicBezTo>
                    <a:pt x="62" y="1"/>
                    <a:pt x="1" y="92"/>
                    <a:pt x="1" y="183"/>
                  </a:cubicBezTo>
                  <a:cubicBezTo>
                    <a:pt x="1" y="305"/>
                    <a:pt x="62" y="396"/>
                    <a:pt x="183" y="396"/>
                  </a:cubicBezTo>
                  <a:cubicBezTo>
                    <a:pt x="274" y="396"/>
                    <a:pt x="366" y="305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87176" y="366025"/>
              <a:ext cx="9095" cy="9095"/>
            </a:xfrm>
            <a:custGeom>
              <a:rect b="b" l="l" r="r" t="t"/>
              <a:pathLst>
                <a:path extrusionOk="0" h="244" w="244">
                  <a:moveTo>
                    <a:pt x="122" y="0"/>
                  </a:moveTo>
                  <a:cubicBezTo>
                    <a:pt x="31" y="0"/>
                    <a:pt x="0" y="61"/>
                    <a:pt x="0" y="122"/>
                  </a:cubicBezTo>
                  <a:cubicBezTo>
                    <a:pt x="0" y="213"/>
                    <a:pt x="31" y="243"/>
                    <a:pt x="122" y="243"/>
                  </a:cubicBezTo>
                  <a:cubicBezTo>
                    <a:pt x="183" y="243"/>
                    <a:pt x="244" y="213"/>
                    <a:pt x="244" y="122"/>
                  </a:cubicBezTo>
                  <a:cubicBezTo>
                    <a:pt x="244" y="61"/>
                    <a:pt x="152" y="31"/>
                    <a:pt x="12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958148" y="430583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3"/>
                    <a:pt x="1034" y="42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730" y="609"/>
                    <a:pt x="578" y="487"/>
                    <a:pt x="456" y="426"/>
                  </a:cubicBezTo>
                  <a:cubicBezTo>
                    <a:pt x="365" y="365"/>
                    <a:pt x="335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396" y="487"/>
                    <a:pt x="517" y="639"/>
                    <a:pt x="608" y="821"/>
                  </a:cubicBezTo>
                  <a:cubicBezTo>
                    <a:pt x="608" y="882"/>
                    <a:pt x="639" y="913"/>
                    <a:pt x="639" y="913"/>
                  </a:cubicBezTo>
                  <a:cubicBezTo>
                    <a:pt x="487" y="973"/>
                    <a:pt x="335" y="1034"/>
                    <a:pt x="183" y="1065"/>
                  </a:cubicBezTo>
                  <a:cubicBezTo>
                    <a:pt x="92" y="1065"/>
                    <a:pt x="31" y="1095"/>
                    <a:pt x="1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0"/>
                    <a:pt x="487" y="1672"/>
                    <a:pt x="396" y="1794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0"/>
                    <a:pt x="943" y="1520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8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6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4" y="1733"/>
                  </a:cubicBezTo>
                  <a:cubicBezTo>
                    <a:pt x="1855" y="1794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15" y="1824"/>
                  </a:cubicBezTo>
                  <a:cubicBezTo>
                    <a:pt x="1824" y="1672"/>
                    <a:pt x="1703" y="1520"/>
                    <a:pt x="1642" y="130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94" y="1065"/>
                    <a:pt x="1581" y="973"/>
                  </a:cubicBezTo>
                  <a:cubicBezTo>
                    <a:pt x="1551" y="973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42" y="730"/>
                    <a:pt x="1703" y="609"/>
                    <a:pt x="1794" y="487"/>
                  </a:cubicBezTo>
                  <a:cubicBezTo>
                    <a:pt x="1824" y="457"/>
                    <a:pt x="1855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5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874147" y="795418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1" y="547"/>
                    <a:pt x="153" y="699"/>
                    <a:pt x="335" y="699"/>
                  </a:cubicBezTo>
                  <a:cubicBezTo>
                    <a:pt x="517" y="699"/>
                    <a:pt x="669" y="547"/>
                    <a:pt x="669" y="36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952482" y="81014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6" y="335"/>
                    <a:pt x="456" y="213"/>
                  </a:cubicBezTo>
                  <a:cubicBezTo>
                    <a:pt x="456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414882" y="82713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66" y="456"/>
                    <a:pt x="457" y="335"/>
                    <a:pt x="457" y="213"/>
                  </a:cubicBezTo>
                  <a:cubicBezTo>
                    <a:pt x="457" y="9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5462" y="904914"/>
              <a:ext cx="20427" cy="20427"/>
            </a:xfrm>
            <a:custGeom>
              <a:rect b="b" l="l" r="r" t="t"/>
              <a:pathLst>
                <a:path extrusionOk="0" h="548" w="54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0600" y="98801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0"/>
                  </a:moveTo>
                  <a:cubicBezTo>
                    <a:pt x="92" y="0"/>
                    <a:pt x="1" y="122"/>
                    <a:pt x="1" y="244"/>
                  </a:cubicBezTo>
                  <a:cubicBezTo>
                    <a:pt x="1" y="36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4"/>
                  </a:cubicBezTo>
                  <a:cubicBezTo>
                    <a:pt x="457" y="122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007422" y="1002735"/>
              <a:ext cx="13643" cy="13643"/>
            </a:xfrm>
            <a:custGeom>
              <a:rect b="b" l="l" r="r" t="t"/>
              <a:pathLst>
                <a:path extrusionOk="0" h="366" w="366">
                  <a:moveTo>
                    <a:pt x="183" y="0"/>
                  </a:moveTo>
                  <a:cubicBezTo>
                    <a:pt x="62" y="0"/>
                    <a:pt x="1" y="61"/>
                    <a:pt x="1" y="183"/>
                  </a:cubicBezTo>
                  <a:cubicBezTo>
                    <a:pt x="1" y="304"/>
                    <a:pt x="62" y="365"/>
                    <a:pt x="183" y="365"/>
                  </a:cubicBezTo>
                  <a:cubicBezTo>
                    <a:pt x="305" y="365"/>
                    <a:pt x="366" y="304"/>
                    <a:pt x="366" y="183"/>
                  </a:cubicBezTo>
                  <a:cubicBezTo>
                    <a:pt x="366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83215" y="110662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6"/>
                    <a:pt x="92" y="457"/>
                    <a:pt x="214" y="457"/>
                  </a:cubicBezTo>
                  <a:cubicBezTo>
                    <a:pt x="335" y="457"/>
                    <a:pt x="457" y="366"/>
                    <a:pt x="457" y="244"/>
                  </a:cubicBezTo>
                  <a:cubicBezTo>
                    <a:pt x="457" y="12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977586" y="1317697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18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04"/>
                    <a:pt x="91" y="396"/>
                    <a:pt x="183" y="396"/>
                  </a:cubicBezTo>
                  <a:cubicBezTo>
                    <a:pt x="304" y="396"/>
                    <a:pt x="395" y="304"/>
                    <a:pt x="395" y="213"/>
                  </a:cubicBezTo>
                  <a:cubicBezTo>
                    <a:pt x="39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964205" y="1338086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75289" y="1452516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44" y="1"/>
                  </a:moveTo>
                  <a:cubicBezTo>
                    <a:pt x="92" y="1"/>
                    <a:pt x="1" y="122"/>
                    <a:pt x="1" y="274"/>
                  </a:cubicBezTo>
                  <a:cubicBezTo>
                    <a:pt x="1" y="426"/>
                    <a:pt x="92" y="548"/>
                    <a:pt x="244" y="548"/>
                  </a:cubicBezTo>
                  <a:cubicBezTo>
                    <a:pt x="396" y="548"/>
                    <a:pt x="518" y="426"/>
                    <a:pt x="518" y="274"/>
                  </a:cubicBezTo>
                  <a:cubicBezTo>
                    <a:pt x="518" y="153"/>
                    <a:pt x="396" y="6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877525" y="1780898"/>
              <a:ext cx="17035" cy="17221"/>
            </a:xfrm>
            <a:custGeom>
              <a:rect b="b" l="l" r="r" t="t"/>
              <a:pathLst>
                <a:path extrusionOk="0" h="462" w="457">
                  <a:moveTo>
                    <a:pt x="251" y="1"/>
                  </a:moveTo>
                  <a:cubicBezTo>
                    <a:pt x="238" y="1"/>
                    <a:pt x="226" y="2"/>
                    <a:pt x="213" y="5"/>
                  </a:cubicBezTo>
                  <a:cubicBezTo>
                    <a:pt x="91" y="5"/>
                    <a:pt x="0" y="127"/>
                    <a:pt x="0" y="248"/>
                  </a:cubicBezTo>
                  <a:cubicBezTo>
                    <a:pt x="0" y="370"/>
                    <a:pt x="91" y="461"/>
                    <a:pt x="213" y="461"/>
                  </a:cubicBezTo>
                  <a:cubicBezTo>
                    <a:pt x="334" y="461"/>
                    <a:pt x="456" y="370"/>
                    <a:pt x="456" y="248"/>
                  </a:cubicBezTo>
                  <a:cubicBezTo>
                    <a:pt x="456" y="112"/>
                    <a:pt x="359" y="1"/>
                    <a:pt x="25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933752" y="1963825"/>
              <a:ext cx="31758" cy="31758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0" y="182"/>
                    <a:pt x="0" y="426"/>
                  </a:cubicBezTo>
                  <a:cubicBezTo>
                    <a:pt x="0" y="669"/>
                    <a:pt x="183" y="851"/>
                    <a:pt x="426" y="851"/>
                  </a:cubicBezTo>
                  <a:cubicBezTo>
                    <a:pt x="669" y="851"/>
                    <a:pt x="851" y="669"/>
                    <a:pt x="851" y="426"/>
                  </a:cubicBezTo>
                  <a:cubicBezTo>
                    <a:pt x="851" y="182"/>
                    <a:pt x="669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79966" y="2013337"/>
              <a:ext cx="43090" cy="4309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45228" y="2621768"/>
              <a:ext cx="19308" cy="19308"/>
            </a:xfrm>
            <a:custGeom>
              <a:rect b="b" l="l" r="r" t="t"/>
              <a:pathLst>
                <a:path extrusionOk="0" h="51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18" y="395"/>
                    <a:pt x="518" y="274"/>
                  </a:cubicBezTo>
                  <a:cubicBezTo>
                    <a:pt x="51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887142" y="292122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426" y="517"/>
                    <a:pt x="547" y="396"/>
                    <a:pt x="547" y="244"/>
                  </a:cubicBezTo>
                  <a:cubicBezTo>
                    <a:pt x="547" y="92"/>
                    <a:pt x="395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51026" y="314838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48" y="395"/>
                    <a:pt x="548" y="243"/>
                  </a:cubicBezTo>
                  <a:cubicBezTo>
                    <a:pt x="548" y="152"/>
                    <a:pt x="426" y="31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401093" y="3710075"/>
              <a:ext cx="18153" cy="15916"/>
            </a:xfrm>
            <a:custGeom>
              <a:rect b="b" l="l" r="r" t="t"/>
              <a:pathLst>
                <a:path extrusionOk="0" h="427" w="487">
                  <a:moveTo>
                    <a:pt x="244" y="1"/>
                  </a:moveTo>
                  <a:cubicBezTo>
                    <a:pt x="122" y="1"/>
                    <a:pt x="0" y="62"/>
                    <a:pt x="0" y="214"/>
                  </a:cubicBezTo>
                  <a:cubicBezTo>
                    <a:pt x="0" y="335"/>
                    <a:pt x="122" y="426"/>
                    <a:pt x="244" y="426"/>
                  </a:cubicBezTo>
                  <a:cubicBezTo>
                    <a:pt x="365" y="426"/>
                    <a:pt x="487" y="366"/>
                    <a:pt x="487" y="214"/>
                  </a:cubicBezTo>
                  <a:cubicBezTo>
                    <a:pt x="487" y="6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176284" y="4254857"/>
              <a:ext cx="11369" cy="11369"/>
            </a:xfrm>
            <a:custGeom>
              <a:rect b="b" l="l" r="r" t="t"/>
              <a:pathLst>
                <a:path extrusionOk="0" h="305" w="305">
                  <a:moveTo>
                    <a:pt x="152" y="0"/>
                  </a:moveTo>
                  <a:cubicBezTo>
                    <a:pt x="61" y="0"/>
                    <a:pt x="0" y="61"/>
                    <a:pt x="0" y="152"/>
                  </a:cubicBezTo>
                  <a:cubicBezTo>
                    <a:pt x="0" y="213"/>
                    <a:pt x="61" y="304"/>
                    <a:pt x="152" y="304"/>
                  </a:cubicBezTo>
                  <a:cubicBezTo>
                    <a:pt x="213" y="304"/>
                    <a:pt x="304" y="213"/>
                    <a:pt x="304" y="152"/>
                  </a:cubicBezTo>
                  <a:cubicBezTo>
                    <a:pt x="304" y="61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97734" y="4291743"/>
              <a:ext cx="81595" cy="81595"/>
            </a:xfrm>
            <a:custGeom>
              <a:rect b="b" l="l" r="r" t="t"/>
              <a:pathLst>
                <a:path extrusionOk="0" h="2189" w="2189">
                  <a:moveTo>
                    <a:pt x="1094" y="0"/>
                  </a:moveTo>
                  <a:lnTo>
                    <a:pt x="1094" y="31"/>
                  </a:lnTo>
                  <a:cubicBezTo>
                    <a:pt x="1064" y="213"/>
                    <a:pt x="1034" y="426"/>
                    <a:pt x="942" y="578"/>
                  </a:cubicBezTo>
                  <a:cubicBezTo>
                    <a:pt x="942" y="608"/>
                    <a:pt x="912" y="639"/>
                    <a:pt x="912" y="639"/>
                  </a:cubicBezTo>
                  <a:lnTo>
                    <a:pt x="851" y="639"/>
                  </a:lnTo>
                  <a:cubicBezTo>
                    <a:pt x="730" y="608"/>
                    <a:pt x="547" y="487"/>
                    <a:pt x="456" y="426"/>
                  </a:cubicBezTo>
                  <a:cubicBezTo>
                    <a:pt x="365" y="365"/>
                    <a:pt x="335" y="335"/>
                    <a:pt x="243" y="304"/>
                  </a:cubicBezTo>
                  <a:lnTo>
                    <a:pt x="243" y="304"/>
                  </a:lnTo>
                  <a:cubicBezTo>
                    <a:pt x="243" y="304"/>
                    <a:pt x="243" y="335"/>
                    <a:pt x="304" y="335"/>
                  </a:cubicBezTo>
                  <a:cubicBezTo>
                    <a:pt x="395" y="487"/>
                    <a:pt x="517" y="639"/>
                    <a:pt x="608" y="821"/>
                  </a:cubicBezTo>
                  <a:cubicBezTo>
                    <a:pt x="608" y="852"/>
                    <a:pt x="638" y="912"/>
                    <a:pt x="638" y="912"/>
                  </a:cubicBezTo>
                  <a:cubicBezTo>
                    <a:pt x="486" y="973"/>
                    <a:pt x="335" y="1003"/>
                    <a:pt x="183" y="1064"/>
                  </a:cubicBezTo>
                  <a:cubicBezTo>
                    <a:pt x="122" y="1064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426" y="1155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7"/>
                    <a:pt x="638" y="1368"/>
                    <a:pt x="638" y="1368"/>
                  </a:cubicBezTo>
                  <a:cubicBezTo>
                    <a:pt x="578" y="1520"/>
                    <a:pt x="486" y="1672"/>
                    <a:pt x="395" y="1763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30" y="1611"/>
                    <a:pt x="882" y="1551"/>
                  </a:cubicBezTo>
                  <a:cubicBezTo>
                    <a:pt x="912" y="1551"/>
                    <a:pt x="912" y="1520"/>
                    <a:pt x="942" y="152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7"/>
                  </a:cubicBezTo>
                  <a:cubicBezTo>
                    <a:pt x="1125" y="2128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76"/>
                    <a:pt x="1246" y="1763"/>
                    <a:pt x="1338" y="1581"/>
                  </a:cubicBezTo>
                  <a:cubicBezTo>
                    <a:pt x="133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3" y="1733"/>
                  </a:cubicBezTo>
                  <a:cubicBezTo>
                    <a:pt x="1854" y="1763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45" y="1824"/>
                  </a:cubicBezTo>
                  <a:cubicBezTo>
                    <a:pt x="1824" y="1672"/>
                    <a:pt x="1702" y="1520"/>
                    <a:pt x="1642" y="133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6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8" y="1125"/>
                  </a:lnTo>
                  <a:cubicBezTo>
                    <a:pt x="1976" y="1095"/>
                    <a:pt x="1793" y="1064"/>
                    <a:pt x="1581" y="973"/>
                  </a:cubicBezTo>
                  <a:cubicBezTo>
                    <a:pt x="1550" y="973"/>
                    <a:pt x="1550" y="943"/>
                    <a:pt x="1520" y="943"/>
                  </a:cubicBezTo>
                  <a:cubicBezTo>
                    <a:pt x="1520" y="912"/>
                    <a:pt x="1520" y="912"/>
                    <a:pt x="1550" y="882"/>
                  </a:cubicBezTo>
                  <a:cubicBezTo>
                    <a:pt x="1642" y="730"/>
                    <a:pt x="1702" y="608"/>
                    <a:pt x="1793" y="487"/>
                  </a:cubicBezTo>
                  <a:cubicBezTo>
                    <a:pt x="1824" y="456"/>
                    <a:pt x="1854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5"/>
                  </a:cubicBezTo>
                  <a:cubicBezTo>
                    <a:pt x="1702" y="487"/>
                    <a:pt x="1550" y="608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6" y="639"/>
                    <a:pt x="1246" y="608"/>
                  </a:cubicBezTo>
                  <a:cubicBezTo>
                    <a:pt x="1186" y="456"/>
                    <a:pt x="1186" y="304"/>
                    <a:pt x="1125" y="183"/>
                  </a:cubicBezTo>
                  <a:cubicBezTo>
                    <a:pt x="1125" y="152"/>
                    <a:pt x="1094" y="61"/>
                    <a:pt x="109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948348" y="4479600"/>
              <a:ext cx="34032" cy="34032"/>
            </a:xfrm>
            <a:custGeom>
              <a:rect b="b" l="l" r="r" t="t"/>
              <a:pathLst>
                <a:path extrusionOk="0" h="913" w="913">
                  <a:moveTo>
                    <a:pt x="456" y="1"/>
                  </a:moveTo>
                  <a:cubicBezTo>
                    <a:pt x="183" y="1"/>
                    <a:pt x="0" y="244"/>
                    <a:pt x="0" y="457"/>
                  </a:cubicBezTo>
                  <a:cubicBezTo>
                    <a:pt x="0" y="730"/>
                    <a:pt x="183" y="913"/>
                    <a:pt x="456" y="913"/>
                  </a:cubicBezTo>
                  <a:cubicBezTo>
                    <a:pt x="730" y="913"/>
                    <a:pt x="912" y="700"/>
                    <a:pt x="912" y="457"/>
                  </a:cubicBezTo>
                  <a:cubicBezTo>
                    <a:pt x="912" y="244"/>
                    <a:pt x="730" y="1"/>
                    <a:pt x="456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59856" y="4752737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1" y="608"/>
                    <a:pt x="183" y="760"/>
                    <a:pt x="365" y="760"/>
                  </a:cubicBezTo>
                  <a:cubicBezTo>
                    <a:pt x="609" y="760"/>
                    <a:pt x="761" y="547"/>
                    <a:pt x="761" y="365"/>
                  </a:cubicBezTo>
                  <a:cubicBezTo>
                    <a:pt x="761" y="183"/>
                    <a:pt x="609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715859" y="4753245"/>
              <a:ext cx="20464" cy="20427"/>
            </a:xfrm>
            <a:custGeom>
              <a:rect b="b" l="l" r="r" t="t"/>
              <a:pathLst>
                <a:path extrusionOk="0" h="548" w="549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813653" y="4821258"/>
              <a:ext cx="26093" cy="24974"/>
            </a:xfrm>
            <a:custGeom>
              <a:rect b="b" l="l" r="r" t="t"/>
              <a:pathLst>
                <a:path extrusionOk="0" h="670" w="700">
                  <a:moveTo>
                    <a:pt x="36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65" y="669"/>
                  </a:cubicBezTo>
                  <a:cubicBezTo>
                    <a:pt x="547" y="669"/>
                    <a:pt x="699" y="517"/>
                    <a:pt x="699" y="335"/>
                  </a:cubicBezTo>
                  <a:cubicBezTo>
                    <a:pt x="699" y="152"/>
                    <a:pt x="547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236984" y="4836826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105073" y="4992021"/>
              <a:ext cx="24937" cy="26093"/>
            </a:xfrm>
            <a:custGeom>
              <a:rect b="b" l="l" r="r" t="t"/>
              <a:pathLst>
                <a:path extrusionOk="0" h="700" w="669">
                  <a:moveTo>
                    <a:pt x="335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47"/>
                    <a:pt x="152" y="699"/>
                    <a:pt x="335" y="699"/>
                  </a:cubicBezTo>
                  <a:cubicBezTo>
                    <a:pt x="517" y="699"/>
                    <a:pt x="669" y="54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932913" y="4999128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1"/>
                  </a:moveTo>
                  <a:cubicBezTo>
                    <a:pt x="152" y="1"/>
                    <a:pt x="0" y="122"/>
                    <a:pt x="0" y="305"/>
                  </a:cubicBezTo>
                  <a:cubicBezTo>
                    <a:pt x="0" y="456"/>
                    <a:pt x="152" y="608"/>
                    <a:pt x="304" y="608"/>
                  </a:cubicBezTo>
                  <a:cubicBezTo>
                    <a:pt x="456" y="608"/>
                    <a:pt x="608" y="487"/>
                    <a:pt x="608" y="305"/>
                  </a:cubicBezTo>
                  <a:cubicBezTo>
                    <a:pt x="608" y="122"/>
                    <a:pt x="456" y="1"/>
                    <a:pt x="30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634430" y="5002831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5" y="0"/>
                  </a:moveTo>
                  <a:cubicBezTo>
                    <a:pt x="122" y="0"/>
                    <a:pt x="1" y="152"/>
                    <a:pt x="1" y="304"/>
                  </a:cubicBezTo>
                  <a:cubicBezTo>
                    <a:pt x="1" y="487"/>
                    <a:pt x="122" y="608"/>
                    <a:pt x="305" y="608"/>
                  </a:cubicBezTo>
                  <a:cubicBezTo>
                    <a:pt x="457" y="608"/>
                    <a:pt x="609" y="487"/>
                    <a:pt x="609" y="304"/>
                  </a:cubicBezTo>
                  <a:cubicBezTo>
                    <a:pt x="609" y="152"/>
                    <a:pt x="457" y="0"/>
                    <a:pt x="30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516198" y="5010480"/>
              <a:ext cx="31758" cy="30603"/>
            </a:xfrm>
            <a:custGeom>
              <a:rect b="b" l="l" r="r" t="t"/>
              <a:pathLst>
                <a:path extrusionOk="0" h="821" w="852">
                  <a:moveTo>
                    <a:pt x="426" y="0"/>
                  </a:moveTo>
                  <a:cubicBezTo>
                    <a:pt x="214" y="0"/>
                    <a:pt x="1" y="183"/>
                    <a:pt x="1" y="426"/>
                  </a:cubicBezTo>
                  <a:cubicBezTo>
                    <a:pt x="1" y="639"/>
                    <a:pt x="214" y="821"/>
                    <a:pt x="426" y="821"/>
                  </a:cubicBezTo>
                  <a:cubicBezTo>
                    <a:pt x="670" y="821"/>
                    <a:pt x="852" y="639"/>
                    <a:pt x="852" y="426"/>
                  </a:cubicBezTo>
                  <a:cubicBezTo>
                    <a:pt x="852" y="183"/>
                    <a:pt x="670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8441566" y="5014530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13" y="1"/>
                    <a:pt x="1" y="21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29236" y="5033369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1"/>
                  </a:moveTo>
                  <a:cubicBezTo>
                    <a:pt x="123" y="1"/>
                    <a:pt x="1" y="122"/>
                    <a:pt x="1" y="244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335" y="456"/>
                    <a:pt x="457" y="335"/>
                    <a:pt x="457" y="244"/>
                  </a:cubicBezTo>
                  <a:cubicBezTo>
                    <a:pt x="457" y="122"/>
                    <a:pt x="335" y="3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866584" y="5073513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8"/>
                    <a:pt x="274" y="548"/>
                  </a:cubicBezTo>
                  <a:cubicBezTo>
                    <a:pt x="396" y="548"/>
                    <a:pt x="517" y="426"/>
                    <a:pt x="517" y="274"/>
                  </a:cubicBezTo>
                  <a:cubicBezTo>
                    <a:pt x="51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" name="Google Shape;53;p2"/>
          <p:cNvSpPr/>
          <p:nvPr/>
        </p:nvSpPr>
        <p:spPr>
          <a:xfrm>
            <a:off x="391493" y="192725"/>
            <a:ext cx="8359800" cy="4758000"/>
          </a:xfrm>
          <a:prstGeom prst="roundRect">
            <a:avLst>
              <a:gd fmla="val 2025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2"/>
          <p:cNvSpPr/>
          <p:nvPr/>
        </p:nvSpPr>
        <p:spPr>
          <a:xfrm>
            <a:off x="3535500" y="538025"/>
            <a:ext cx="4888500" cy="3533400"/>
          </a:xfrm>
          <a:prstGeom prst="roundRect">
            <a:avLst>
              <a:gd fmla="val 2554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2"/>
          <p:cNvSpPr txBox="1"/>
          <p:nvPr>
            <p:ph type="ctrTitle"/>
          </p:nvPr>
        </p:nvSpPr>
        <p:spPr>
          <a:xfrm>
            <a:off x="3538200" y="790075"/>
            <a:ext cx="4885800" cy="2672700"/>
          </a:xfrm>
          <a:prstGeom prst="rect">
            <a:avLst/>
          </a:prstGeom>
          <a:noFill/>
          <a:effectLst>
            <a:outerShdw rotWithShape="0" algn="bl" dir="2280000" dist="47625">
              <a:srgbClr val="00E1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1" sz="77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2"/>
          <p:cNvSpPr txBox="1"/>
          <p:nvPr>
            <p:ph idx="1" type="subTitle"/>
          </p:nvPr>
        </p:nvSpPr>
        <p:spPr>
          <a:xfrm>
            <a:off x="4274550" y="3574329"/>
            <a:ext cx="3591000" cy="404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2"/>
          <p:cNvSpPr/>
          <p:nvPr/>
        </p:nvSpPr>
        <p:spPr>
          <a:xfrm>
            <a:off x="720000" y="538025"/>
            <a:ext cx="2815500" cy="3533400"/>
          </a:xfrm>
          <a:prstGeom prst="roundRect">
            <a:avLst>
              <a:gd fmla="val 3692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2"/>
          <p:cNvSpPr/>
          <p:nvPr/>
        </p:nvSpPr>
        <p:spPr>
          <a:xfrm>
            <a:off x="720000" y="4071425"/>
            <a:ext cx="7704000" cy="532200"/>
          </a:xfrm>
          <a:prstGeom prst="roundRect">
            <a:avLst>
              <a:gd fmla="val 11833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1"/>
          <p:cNvSpPr/>
          <p:nvPr/>
        </p:nvSpPr>
        <p:spPr>
          <a:xfrm>
            <a:off x="391493" y="192725"/>
            <a:ext cx="8359800" cy="4758000"/>
          </a:xfrm>
          <a:prstGeom prst="roundRect">
            <a:avLst>
              <a:gd fmla="val 2025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5" name="Google Shape;445;p11"/>
          <p:cNvGrpSpPr/>
          <p:nvPr/>
        </p:nvGrpSpPr>
        <p:grpSpPr>
          <a:xfrm flipH="1" rot="10800000">
            <a:off x="37929" y="35116"/>
            <a:ext cx="9082835" cy="5058823"/>
            <a:chOff x="40600" y="35116"/>
            <a:chExt cx="8999143" cy="5058823"/>
          </a:xfrm>
        </p:grpSpPr>
        <p:sp>
          <p:nvSpPr>
            <p:cNvPr id="446" name="Google Shape;446;p11"/>
            <p:cNvSpPr/>
            <p:nvPr/>
          </p:nvSpPr>
          <p:spPr>
            <a:xfrm>
              <a:off x="179319" y="76630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4"/>
                    <a:pt x="1004" y="39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52" y="639"/>
                  </a:lnTo>
                  <a:cubicBezTo>
                    <a:pt x="700" y="609"/>
                    <a:pt x="548" y="487"/>
                    <a:pt x="456" y="426"/>
                  </a:cubicBezTo>
                  <a:cubicBezTo>
                    <a:pt x="365" y="366"/>
                    <a:pt x="335" y="335"/>
                    <a:pt x="244" y="305"/>
                  </a:cubicBezTo>
                  <a:lnTo>
                    <a:pt x="244" y="305"/>
                  </a:lnTo>
                  <a:cubicBezTo>
                    <a:pt x="244" y="305"/>
                    <a:pt x="244" y="335"/>
                    <a:pt x="304" y="335"/>
                  </a:cubicBezTo>
                  <a:cubicBezTo>
                    <a:pt x="396" y="487"/>
                    <a:pt x="517" y="639"/>
                    <a:pt x="608" y="822"/>
                  </a:cubicBezTo>
                  <a:cubicBezTo>
                    <a:pt x="608" y="852"/>
                    <a:pt x="639" y="913"/>
                    <a:pt x="639" y="913"/>
                  </a:cubicBezTo>
                  <a:cubicBezTo>
                    <a:pt x="487" y="974"/>
                    <a:pt x="335" y="1034"/>
                    <a:pt x="183" y="1065"/>
                  </a:cubicBezTo>
                  <a:cubicBezTo>
                    <a:pt x="92" y="1065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1"/>
                    <a:pt x="487" y="1673"/>
                    <a:pt x="396" y="1794"/>
                  </a:cubicBezTo>
                  <a:cubicBezTo>
                    <a:pt x="365" y="1825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1"/>
                    <a:pt x="943" y="1521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9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7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1"/>
                  </a:cubicBezTo>
                  <a:cubicBezTo>
                    <a:pt x="1520" y="1551"/>
                    <a:pt x="1611" y="1642"/>
                    <a:pt x="1763" y="1733"/>
                  </a:cubicBezTo>
                  <a:cubicBezTo>
                    <a:pt x="1855" y="179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3" y="1521"/>
                    <a:pt x="1611" y="133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672" y="1247"/>
                    <a:pt x="179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63" y="1065"/>
                    <a:pt x="1581" y="974"/>
                  </a:cubicBezTo>
                  <a:cubicBezTo>
                    <a:pt x="1551" y="974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11" y="730"/>
                    <a:pt x="1703" y="609"/>
                    <a:pt x="1763" y="487"/>
                  </a:cubicBezTo>
                  <a:cubicBezTo>
                    <a:pt x="1794" y="457"/>
                    <a:pt x="1855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6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08" y="639"/>
                    <a:pt x="1277" y="670"/>
                    <a:pt x="1277" y="670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2364876" y="60666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4" y="1"/>
                  </a:moveTo>
                  <a:lnTo>
                    <a:pt x="1094" y="31"/>
                  </a:lnTo>
                  <a:cubicBezTo>
                    <a:pt x="1064" y="214"/>
                    <a:pt x="1034" y="396"/>
                    <a:pt x="942" y="548"/>
                  </a:cubicBezTo>
                  <a:cubicBezTo>
                    <a:pt x="942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699" y="609"/>
                    <a:pt x="547" y="487"/>
                    <a:pt x="456" y="396"/>
                  </a:cubicBezTo>
                  <a:cubicBezTo>
                    <a:pt x="365" y="366"/>
                    <a:pt x="334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426" y="487"/>
                    <a:pt x="517" y="639"/>
                    <a:pt x="608" y="822"/>
                  </a:cubicBezTo>
                  <a:cubicBezTo>
                    <a:pt x="608" y="852"/>
                    <a:pt x="638" y="913"/>
                    <a:pt x="638" y="913"/>
                  </a:cubicBezTo>
                  <a:cubicBezTo>
                    <a:pt x="486" y="974"/>
                    <a:pt x="334" y="1004"/>
                    <a:pt x="182" y="1065"/>
                  </a:cubicBezTo>
                  <a:cubicBezTo>
                    <a:pt x="122" y="1065"/>
                    <a:pt x="30" y="1095"/>
                    <a:pt x="0" y="1095"/>
                  </a:cubicBezTo>
                  <a:lnTo>
                    <a:pt x="30" y="1095"/>
                  </a:lnTo>
                  <a:cubicBezTo>
                    <a:pt x="213" y="1126"/>
                    <a:pt x="426" y="1156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8"/>
                    <a:pt x="638" y="1369"/>
                    <a:pt x="638" y="1369"/>
                  </a:cubicBezTo>
                  <a:cubicBezTo>
                    <a:pt x="578" y="1490"/>
                    <a:pt x="486" y="1673"/>
                    <a:pt x="426" y="1764"/>
                  </a:cubicBezTo>
                  <a:cubicBezTo>
                    <a:pt x="365" y="1825"/>
                    <a:pt x="365" y="1855"/>
                    <a:pt x="334" y="1885"/>
                  </a:cubicBezTo>
                  <a:cubicBezTo>
                    <a:pt x="334" y="1885"/>
                    <a:pt x="365" y="1885"/>
                    <a:pt x="365" y="1855"/>
                  </a:cubicBezTo>
                  <a:cubicBezTo>
                    <a:pt x="517" y="1733"/>
                    <a:pt x="730" y="1612"/>
                    <a:pt x="882" y="1551"/>
                  </a:cubicBezTo>
                  <a:cubicBezTo>
                    <a:pt x="912" y="1551"/>
                    <a:pt x="912" y="1490"/>
                    <a:pt x="942" y="149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8"/>
                  </a:cubicBezTo>
                  <a:cubicBezTo>
                    <a:pt x="1125" y="2129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46"/>
                    <a:pt x="1246" y="1764"/>
                    <a:pt x="1338" y="1581"/>
                  </a:cubicBezTo>
                  <a:cubicBezTo>
                    <a:pt x="1338" y="1551"/>
                    <a:pt x="1368" y="1551"/>
                    <a:pt x="1368" y="1490"/>
                  </a:cubicBezTo>
                  <a:cubicBezTo>
                    <a:pt x="1520" y="1551"/>
                    <a:pt x="1641" y="1612"/>
                    <a:pt x="1793" y="1733"/>
                  </a:cubicBezTo>
                  <a:cubicBezTo>
                    <a:pt x="1854" y="176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2" y="1490"/>
                    <a:pt x="1611" y="130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702" y="1247"/>
                    <a:pt x="1824" y="1217"/>
                    <a:pt x="1976" y="1156"/>
                  </a:cubicBezTo>
                  <a:cubicBezTo>
                    <a:pt x="2037" y="1156"/>
                    <a:pt x="2128" y="1126"/>
                    <a:pt x="2189" y="1126"/>
                  </a:cubicBezTo>
                  <a:lnTo>
                    <a:pt x="2158" y="1126"/>
                  </a:lnTo>
                  <a:cubicBezTo>
                    <a:pt x="1976" y="1095"/>
                    <a:pt x="1793" y="1065"/>
                    <a:pt x="1581" y="974"/>
                  </a:cubicBezTo>
                  <a:cubicBezTo>
                    <a:pt x="1550" y="974"/>
                    <a:pt x="1550" y="943"/>
                    <a:pt x="1520" y="943"/>
                  </a:cubicBezTo>
                  <a:cubicBezTo>
                    <a:pt x="1520" y="882"/>
                    <a:pt x="1520" y="882"/>
                    <a:pt x="1550" y="852"/>
                  </a:cubicBezTo>
                  <a:cubicBezTo>
                    <a:pt x="1641" y="700"/>
                    <a:pt x="1702" y="609"/>
                    <a:pt x="1793" y="487"/>
                  </a:cubicBezTo>
                  <a:cubicBezTo>
                    <a:pt x="1824" y="426"/>
                    <a:pt x="1854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6"/>
                  </a:cubicBezTo>
                  <a:cubicBezTo>
                    <a:pt x="1702" y="487"/>
                    <a:pt x="1550" y="609"/>
                    <a:pt x="1368" y="639"/>
                  </a:cubicBezTo>
                  <a:cubicBezTo>
                    <a:pt x="1307" y="639"/>
                    <a:pt x="1277" y="670"/>
                    <a:pt x="1277" y="670"/>
                  </a:cubicBezTo>
                  <a:cubicBezTo>
                    <a:pt x="1277" y="639"/>
                    <a:pt x="1246" y="639"/>
                    <a:pt x="1246" y="609"/>
                  </a:cubicBezTo>
                  <a:cubicBezTo>
                    <a:pt x="1186" y="457"/>
                    <a:pt x="1186" y="305"/>
                    <a:pt x="1125" y="183"/>
                  </a:cubicBezTo>
                  <a:cubicBezTo>
                    <a:pt x="1125" y="153"/>
                    <a:pt x="1094" y="62"/>
                    <a:pt x="109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97734" y="4291743"/>
              <a:ext cx="81595" cy="81595"/>
            </a:xfrm>
            <a:custGeom>
              <a:rect b="b" l="l" r="r" t="t"/>
              <a:pathLst>
                <a:path extrusionOk="0" h="2189" w="2189">
                  <a:moveTo>
                    <a:pt x="1094" y="0"/>
                  </a:moveTo>
                  <a:lnTo>
                    <a:pt x="1094" y="31"/>
                  </a:lnTo>
                  <a:cubicBezTo>
                    <a:pt x="1064" y="213"/>
                    <a:pt x="1034" y="426"/>
                    <a:pt x="942" y="578"/>
                  </a:cubicBezTo>
                  <a:cubicBezTo>
                    <a:pt x="942" y="608"/>
                    <a:pt x="912" y="639"/>
                    <a:pt x="912" y="639"/>
                  </a:cubicBezTo>
                  <a:lnTo>
                    <a:pt x="851" y="639"/>
                  </a:lnTo>
                  <a:cubicBezTo>
                    <a:pt x="730" y="608"/>
                    <a:pt x="547" y="487"/>
                    <a:pt x="456" y="426"/>
                  </a:cubicBezTo>
                  <a:cubicBezTo>
                    <a:pt x="365" y="365"/>
                    <a:pt x="335" y="335"/>
                    <a:pt x="243" y="304"/>
                  </a:cubicBezTo>
                  <a:lnTo>
                    <a:pt x="243" y="304"/>
                  </a:lnTo>
                  <a:cubicBezTo>
                    <a:pt x="243" y="304"/>
                    <a:pt x="243" y="335"/>
                    <a:pt x="304" y="335"/>
                  </a:cubicBezTo>
                  <a:cubicBezTo>
                    <a:pt x="395" y="487"/>
                    <a:pt x="517" y="639"/>
                    <a:pt x="608" y="821"/>
                  </a:cubicBezTo>
                  <a:cubicBezTo>
                    <a:pt x="608" y="852"/>
                    <a:pt x="638" y="912"/>
                    <a:pt x="638" y="912"/>
                  </a:cubicBezTo>
                  <a:cubicBezTo>
                    <a:pt x="486" y="973"/>
                    <a:pt x="335" y="1003"/>
                    <a:pt x="183" y="1064"/>
                  </a:cubicBezTo>
                  <a:cubicBezTo>
                    <a:pt x="122" y="1064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426" y="1155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7"/>
                    <a:pt x="638" y="1368"/>
                    <a:pt x="638" y="1368"/>
                  </a:cubicBezTo>
                  <a:cubicBezTo>
                    <a:pt x="578" y="1520"/>
                    <a:pt x="486" y="1672"/>
                    <a:pt x="395" y="1763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30" y="1611"/>
                    <a:pt x="882" y="1551"/>
                  </a:cubicBezTo>
                  <a:cubicBezTo>
                    <a:pt x="912" y="1551"/>
                    <a:pt x="912" y="1520"/>
                    <a:pt x="942" y="152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7"/>
                  </a:cubicBezTo>
                  <a:cubicBezTo>
                    <a:pt x="1125" y="2128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76"/>
                    <a:pt x="1246" y="1763"/>
                    <a:pt x="1338" y="1581"/>
                  </a:cubicBezTo>
                  <a:cubicBezTo>
                    <a:pt x="133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3" y="1733"/>
                  </a:cubicBezTo>
                  <a:cubicBezTo>
                    <a:pt x="1854" y="1763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45" y="1824"/>
                  </a:cubicBezTo>
                  <a:cubicBezTo>
                    <a:pt x="1824" y="1672"/>
                    <a:pt x="1702" y="1520"/>
                    <a:pt x="1642" y="133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6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8" y="1125"/>
                  </a:lnTo>
                  <a:cubicBezTo>
                    <a:pt x="1976" y="1095"/>
                    <a:pt x="1793" y="1064"/>
                    <a:pt x="1581" y="973"/>
                  </a:cubicBezTo>
                  <a:cubicBezTo>
                    <a:pt x="1550" y="973"/>
                    <a:pt x="1550" y="943"/>
                    <a:pt x="1520" y="943"/>
                  </a:cubicBezTo>
                  <a:cubicBezTo>
                    <a:pt x="1520" y="912"/>
                    <a:pt x="1520" y="912"/>
                    <a:pt x="1550" y="882"/>
                  </a:cubicBezTo>
                  <a:cubicBezTo>
                    <a:pt x="1642" y="730"/>
                    <a:pt x="1702" y="608"/>
                    <a:pt x="1793" y="487"/>
                  </a:cubicBezTo>
                  <a:cubicBezTo>
                    <a:pt x="1824" y="456"/>
                    <a:pt x="1854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5"/>
                  </a:cubicBezTo>
                  <a:cubicBezTo>
                    <a:pt x="1702" y="487"/>
                    <a:pt x="1550" y="608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6" y="639"/>
                    <a:pt x="1246" y="608"/>
                  </a:cubicBezTo>
                  <a:cubicBezTo>
                    <a:pt x="1186" y="456"/>
                    <a:pt x="1186" y="304"/>
                    <a:pt x="1125" y="183"/>
                  </a:cubicBezTo>
                  <a:cubicBezTo>
                    <a:pt x="1125" y="152"/>
                    <a:pt x="1094" y="61"/>
                    <a:pt x="109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5555658" y="35116"/>
              <a:ext cx="81632" cy="82751"/>
            </a:xfrm>
            <a:custGeom>
              <a:rect b="b" l="l" r="r" t="t"/>
              <a:pathLst>
                <a:path extrusionOk="0" h="2220" w="2190">
                  <a:moveTo>
                    <a:pt x="1095" y="0"/>
                  </a:moveTo>
                  <a:lnTo>
                    <a:pt x="1095" y="61"/>
                  </a:lnTo>
                  <a:cubicBezTo>
                    <a:pt x="1065" y="243"/>
                    <a:pt x="1004" y="426"/>
                    <a:pt x="943" y="578"/>
                  </a:cubicBezTo>
                  <a:cubicBezTo>
                    <a:pt x="943" y="608"/>
                    <a:pt x="913" y="669"/>
                    <a:pt x="913" y="669"/>
                  </a:cubicBezTo>
                  <a:lnTo>
                    <a:pt x="852" y="669"/>
                  </a:lnTo>
                  <a:cubicBezTo>
                    <a:pt x="700" y="608"/>
                    <a:pt x="548" y="517"/>
                    <a:pt x="457" y="426"/>
                  </a:cubicBezTo>
                  <a:cubicBezTo>
                    <a:pt x="365" y="395"/>
                    <a:pt x="335" y="365"/>
                    <a:pt x="244" y="304"/>
                  </a:cubicBezTo>
                  <a:lnTo>
                    <a:pt x="244" y="304"/>
                  </a:lnTo>
                  <a:cubicBezTo>
                    <a:pt x="244" y="304"/>
                    <a:pt x="244" y="365"/>
                    <a:pt x="305" y="365"/>
                  </a:cubicBezTo>
                  <a:cubicBezTo>
                    <a:pt x="396" y="517"/>
                    <a:pt x="517" y="669"/>
                    <a:pt x="609" y="851"/>
                  </a:cubicBezTo>
                  <a:cubicBezTo>
                    <a:pt x="609" y="882"/>
                    <a:pt x="639" y="912"/>
                    <a:pt x="639" y="912"/>
                  </a:cubicBezTo>
                  <a:cubicBezTo>
                    <a:pt x="487" y="1003"/>
                    <a:pt x="335" y="1034"/>
                    <a:pt x="183" y="1064"/>
                  </a:cubicBezTo>
                  <a:cubicBezTo>
                    <a:pt x="92" y="1064"/>
                    <a:pt x="31" y="1125"/>
                    <a:pt x="1" y="1125"/>
                  </a:cubicBezTo>
                  <a:lnTo>
                    <a:pt x="31" y="1125"/>
                  </a:lnTo>
                  <a:cubicBezTo>
                    <a:pt x="214" y="1155"/>
                    <a:pt x="396" y="1186"/>
                    <a:pt x="609" y="1277"/>
                  </a:cubicBezTo>
                  <a:cubicBezTo>
                    <a:pt x="639" y="1277"/>
                    <a:pt x="669" y="1307"/>
                    <a:pt x="669" y="1307"/>
                  </a:cubicBezTo>
                  <a:cubicBezTo>
                    <a:pt x="669" y="1338"/>
                    <a:pt x="639" y="1368"/>
                    <a:pt x="639" y="1368"/>
                  </a:cubicBezTo>
                  <a:cubicBezTo>
                    <a:pt x="548" y="1520"/>
                    <a:pt x="487" y="1672"/>
                    <a:pt x="396" y="1793"/>
                  </a:cubicBezTo>
                  <a:cubicBezTo>
                    <a:pt x="365" y="1824"/>
                    <a:pt x="365" y="1885"/>
                    <a:pt x="335" y="1915"/>
                  </a:cubicBezTo>
                  <a:cubicBezTo>
                    <a:pt x="335" y="1915"/>
                    <a:pt x="365" y="1915"/>
                    <a:pt x="365" y="1885"/>
                  </a:cubicBezTo>
                  <a:cubicBezTo>
                    <a:pt x="517" y="1763"/>
                    <a:pt x="700" y="1642"/>
                    <a:pt x="852" y="1581"/>
                  </a:cubicBezTo>
                  <a:cubicBezTo>
                    <a:pt x="913" y="1581"/>
                    <a:pt x="913" y="1520"/>
                    <a:pt x="943" y="1520"/>
                  </a:cubicBezTo>
                  <a:cubicBezTo>
                    <a:pt x="943" y="1581"/>
                    <a:pt x="973" y="1611"/>
                    <a:pt x="973" y="1611"/>
                  </a:cubicBezTo>
                  <a:cubicBezTo>
                    <a:pt x="1065" y="1763"/>
                    <a:pt x="1095" y="1915"/>
                    <a:pt x="1125" y="2097"/>
                  </a:cubicBezTo>
                  <a:cubicBezTo>
                    <a:pt x="1125" y="2128"/>
                    <a:pt x="1125" y="2189"/>
                    <a:pt x="1156" y="2219"/>
                  </a:cubicBezTo>
                  <a:lnTo>
                    <a:pt x="1156" y="2189"/>
                  </a:lnTo>
                  <a:cubicBezTo>
                    <a:pt x="1217" y="1976"/>
                    <a:pt x="1247" y="1793"/>
                    <a:pt x="1308" y="1611"/>
                  </a:cubicBezTo>
                  <a:cubicBezTo>
                    <a:pt x="1308" y="1581"/>
                    <a:pt x="1369" y="1581"/>
                    <a:pt x="1369" y="1520"/>
                  </a:cubicBezTo>
                  <a:cubicBezTo>
                    <a:pt x="1521" y="1581"/>
                    <a:pt x="1612" y="1642"/>
                    <a:pt x="1764" y="1763"/>
                  </a:cubicBezTo>
                  <a:cubicBezTo>
                    <a:pt x="1855" y="1793"/>
                    <a:pt x="1885" y="1824"/>
                    <a:pt x="1976" y="1885"/>
                  </a:cubicBezTo>
                  <a:cubicBezTo>
                    <a:pt x="1976" y="1885"/>
                    <a:pt x="1976" y="1824"/>
                    <a:pt x="1916" y="1824"/>
                  </a:cubicBezTo>
                  <a:cubicBezTo>
                    <a:pt x="1824" y="1672"/>
                    <a:pt x="1703" y="1520"/>
                    <a:pt x="1612" y="1338"/>
                  </a:cubicBezTo>
                  <a:cubicBezTo>
                    <a:pt x="1612" y="1307"/>
                    <a:pt x="1581" y="1307"/>
                    <a:pt x="1581" y="1277"/>
                  </a:cubicBezTo>
                  <a:cubicBezTo>
                    <a:pt x="1673" y="1277"/>
                    <a:pt x="1824" y="1216"/>
                    <a:pt x="1976" y="1186"/>
                  </a:cubicBezTo>
                  <a:cubicBezTo>
                    <a:pt x="2037" y="1186"/>
                    <a:pt x="2128" y="1155"/>
                    <a:pt x="2189" y="1155"/>
                  </a:cubicBezTo>
                  <a:lnTo>
                    <a:pt x="2159" y="1155"/>
                  </a:lnTo>
                  <a:cubicBezTo>
                    <a:pt x="1976" y="1125"/>
                    <a:pt x="1764" y="1064"/>
                    <a:pt x="1581" y="1003"/>
                  </a:cubicBezTo>
                  <a:cubicBezTo>
                    <a:pt x="1551" y="1003"/>
                    <a:pt x="1551" y="973"/>
                    <a:pt x="1521" y="973"/>
                  </a:cubicBezTo>
                  <a:cubicBezTo>
                    <a:pt x="1521" y="912"/>
                    <a:pt x="1521" y="912"/>
                    <a:pt x="1551" y="882"/>
                  </a:cubicBezTo>
                  <a:cubicBezTo>
                    <a:pt x="1612" y="730"/>
                    <a:pt x="1703" y="608"/>
                    <a:pt x="1764" y="517"/>
                  </a:cubicBezTo>
                  <a:cubicBezTo>
                    <a:pt x="1824" y="456"/>
                    <a:pt x="1855" y="395"/>
                    <a:pt x="1885" y="365"/>
                  </a:cubicBezTo>
                  <a:lnTo>
                    <a:pt x="1885" y="365"/>
                  </a:lnTo>
                  <a:cubicBezTo>
                    <a:pt x="1885" y="365"/>
                    <a:pt x="1855" y="365"/>
                    <a:pt x="1855" y="395"/>
                  </a:cubicBezTo>
                  <a:cubicBezTo>
                    <a:pt x="1703" y="517"/>
                    <a:pt x="1551" y="608"/>
                    <a:pt x="1369" y="669"/>
                  </a:cubicBezTo>
                  <a:cubicBezTo>
                    <a:pt x="1308" y="669"/>
                    <a:pt x="1277" y="699"/>
                    <a:pt x="1277" y="699"/>
                  </a:cubicBezTo>
                  <a:cubicBezTo>
                    <a:pt x="1277" y="669"/>
                    <a:pt x="1247" y="669"/>
                    <a:pt x="1247" y="608"/>
                  </a:cubicBezTo>
                  <a:cubicBezTo>
                    <a:pt x="1156" y="456"/>
                    <a:pt x="1156" y="304"/>
                    <a:pt x="1125" y="213"/>
                  </a:cubicBezTo>
                  <a:cubicBezTo>
                    <a:pt x="1125" y="152"/>
                    <a:pt x="1095" y="91"/>
                    <a:pt x="109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8958148" y="430583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3"/>
                    <a:pt x="1034" y="42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730" y="609"/>
                    <a:pt x="578" y="487"/>
                    <a:pt x="456" y="426"/>
                  </a:cubicBezTo>
                  <a:cubicBezTo>
                    <a:pt x="365" y="365"/>
                    <a:pt x="335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396" y="487"/>
                    <a:pt x="517" y="639"/>
                    <a:pt x="608" y="821"/>
                  </a:cubicBezTo>
                  <a:cubicBezTo>
                    <a:pt x="608" y="882"/>
                    <a:pt x="639" y="913"/>
                    <a:pt x="639" y="913"/>
                  </a:cubicBezTo>
                  <a:cubicBezTo>
                    <a:pt x="487" y="973"/>
                    <a:pt x="335" y="1034"/>
                    <a:pt x="183" y="1065"/>
                  </a:cubicBezTo>
                  <a:cubicBezTo>
                    <a:pt x="92" y="1065"/>
                    <a:pt x="31" y="1095"/>
                    <a:pt x="1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0"/>
                    <a:pt x="487" y="1672"/>
                    <a:pt x="396" y="1794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0"/>
                    <a:pt x="943" y="1520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8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6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4" y="1733"/>
                  </a:cubicBezTo>
                  <a:cubicBezTo>
                    <a:pt x="1855" y="1794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15" y="1824"/>
                  </a:cubicBezTo>
                  <a:cubicBezTo>
                    <a:pt x="1824" y="1672"/>
                    <a:pt x="1703" y="1520"/>
                    <a:pt x="1642" y="130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94" y="1065"/>
                    <a:pt x="1581" y="973"/>
                  </a:cubicBezTo>
                  <a:cubicBezTo>
                    <a:pt x="1551" y="973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42" y="730"/>
                    <a:pt x="1703" y="609"/>
                    <a:pt x="1794" y="487"/>
                  </a:cubicBezTo>
                  <a:cubicBezTo>
                    <a:pt x="1824" y="457"/>
                    <a:pt x="1855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5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3509738" y="72245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1"/>
                  </a:moveTo>
                  <a:cubicBezTo>
                    <a:pt x="122" y="1"/>
                    <a:pt x="1" y="122"/>
                    <a:pt x="1" y="213"/>
                  </a:cubicBezTo>
                  <a:cubicBezTo>
                    <a:pt x="1" y="335"/>
                    <a:pt x="122" y="457"/>
                    <a:pt x="213" y="457"/>
                  </a:cubicBezTo>
                  <a:cubicBezTo>
                    <a:pt x="335" y="457"/>
                    <a:pt x="456" y="335"/>
                    <a:pt x="456" y="213"/>
                  </a:cubicBezTo>
                  <a:cubicBezTo>
                    <a:pt x="456" y="12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2874147" y="795418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1" y="547"/>
                    <a:pt x="153" y="699"/>
                    <a:pt x="335" y="699"/>
                  </a:cubicBezTo>
                  <a:cubicBezTo>
                    <a:pt x="517" y="699"/>
                    <a:pt x="669" y="547"/>
                    <a:pt x="669" y="36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1"/>
            <p:cNvSpPr/>
            <p:nvPr/>
          </p:nvSpPr>
          <p:spPr>
            <a:xfrm>
              <a:off x="3994632" y="207925"/>
              <a:ext cx="13643" cy="14761"/>
            </a:xfrm>
            <a:custGeom>
              <a:rect b="b" l="l" r="r" t="t"/>
              <a:pathLst>
                <a:path extrusionOk="0" h="396" w="366">
                  <a:moveTo>
                    <a:pt x="183" y="1"/>
                  </a:moveTo>
                  <a:cubicBezTo>
                    <a:pt x="62" y="1"/>
                    <a:pt x="1" y="92"/>
                    <a:pt x="1" y="183"/>
                  </a:cubicBezTo>
                  <a:cubicBezTo>
                    <a:pt x="1" y="305"/>
                    <a:pt x="62" y="396"/>
                    <a:pt x="183" y="396"/>
                  </a:cubicBezTo>
                  <a:cubicBezTo>
                    <a:pt x="274" y="396"/>
                    <a:pt x="366" y="305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1"/>
            <p:cNvSpPr/>
            <p:nvPr/>
          </p:nvSpPr>
          <p:spPr>
            <a:xfrm>
              <a:off x="4932913" y="4999128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1"/>
                  </a:moveTo>
                  <a:cubicBezTo>
                    <a:pt x="152" y="1"/>
                    <a:pt x="0" y="122"/>
                    <a:pt x="0" y="305"/>
                  </a:cubicBezTo>
                  <a:cubicBezTo>
                    <a:pt x="0" y="456"/>
                    <a:pt x="152" y="608"/>
                    <a:pt x="304" y="608"/>
                  </a:cubicBezTo>
                  <a:cubicBezTo>
                    <a:pt x="456" y="608"/>
                    <a:pt x="608" y="487"/>
                    <a:pt x="608" y="305"/>
                  </a:cubicBezTo>
                  <a:cubicBezTo>
                    <a:pt x="608" y="122"/>
                    <a:pt x="456" y="1"/>
                    <a:pt x="30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1"/>
            <p:cNvSpPr/>
            <p:nvPr/>
          </p:nvSpPr>
          <p:spPr>
            <a:xfrm>
              <a:off x="175289" y="1452516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44" y="1"/>
                  </a:moveTo>
                  <a:cubicBezTo>
                    <a:pt x="92" y="1"/>
                    <a:pt x="1" y="122"/>
                    <a:pt x="1" y="274"/>
                  </a:cubicBezTo>
                  <a:cubicBezTo>
                    <a:pt x="1" y="426"/>
                    <a:pt x="92" y="548"/>
                    <a:pt x="244" y="548"/>
                  </a:cubicBezTo>
                  <a:cubicBezTo>
                    <a:pt x="396" y="548"/>
                    <a:pt x="518" y="426"/>
                    <a:pt x="518" y="274"/>
                  </a:cubicBezTo>
                  <a:cubicBezTo>
                    <a:pt x="518" y="153"/>
                    <a:pt x="396" y="6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1"/>
            <p:cNvSpPr/>
            <p:nvPr/>
          </p:nvSpPr>
          <p:spPr>
            <a:xfrm>
              <a:off x="2007422" y="1002735"/>
              <a:ext cx="13643" cy="13643"/>
            </a:xfrm>
            <a:custGeom>
              <a:rect b="b" l="l" r="r" t="t"/>
              <a:pathLst>
                <a:path extrusionOk="0" h="366" w="366">
                  <a:moveTo>
                    <a:pt x="183" y="0"/>
                  </a:moveTo>
                  <a:cubicBezTo>
                    <a:pt x="62" y="0"/>
                    <a:pt x="1" y="61"/>
                    <a:pt x="1" y="183"/>
                  </a:cubicBezTo>
                  <a:cubicBezTo>
                    <a:pt x="1" y="304"/>
                    <a:pt x="62" y="365"/>
                    <a:pt x="183" y="365"/>
                  </a:cubicBezTo>
                  <a:cubicBezTo>
                    <a:pt x="305" y="365"/>
                    <a:pt x="366" y="304"/>
                    <a:pt x="366" y="183"/>
                  </a:cubicBezTo>
                  <a:cubicBezTo>
                    <a:pt x="366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1"/>
            <p:cNvSpPr/>
            <p:nvPr/>
          </p:nvSpPr>
          <p:spPr>
            <a:xfrm>
              <a:off x="283215" y="110662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6"/>
                    <a:pt x="92" y="457"/>
                    <a:pt x="214" y="457"/>
                  </a:cubicBezTo>
                  <a:cubicBezTo>
                    <a:pt x="335" y="457"/>
                    <a:pt x="457" y="366"/>
                    <a:pt x="457" y="244"/>
                  </a:cubicBezTo>
                  <a:cubicBezTo>
                    <a:pt x="457" y="12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1"/>
            <p:cNvSpPr/>
            <p:nvPr/>
          </p:nvSpPr>
          <p:spPr>
            <a:xfrm>
              <a:off x="695462" y="904914"/>
              <a:ext cx="20427" cy="20427"/>
            </a:xfrm>
            <a:custGeom>
              <a:rect b="b" l="l" r="r" t="t"/>
              <a:pathLst>
                <a:path extrusionOk="0" h="548" w="54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1"/>
            <p:cNvSpPr/>
            <p:nvPr/>
          </p:nvSpPr>
          <p:spPr>
            <a:xfrm>
              <a:off x="977586" y="1317697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18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04"/>
                    <a:pt x="91" y="396"/>
                    <a:pt x="183" y="396"/>
                  </a:cubicBezTo>
                  <a:cubicBezTo>
                    <a:pt x="304" y="396"/>
                    <a:pt x="395" y="304"/>
                    <a:pt x="395" y="213"/>
                  </a:cubicBezTo>
                  <a:cubicBezTo>
                    <a:pt x="39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1"/>
            <p:cNvSpPr/>
            <p:nvPr/>
          </p:nvSpPr>
          <p:spPr>
            <a:xfrm>
              <a:off x="2629236" y="5033369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1"/>
                  </a:moveTo>
                  <a:cubicBezTo>
                    <a:pt x="123" y="1"/>
                    <a:pt x="1" y="122"/>
                    <a:pt x="1" y="244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335" y="456"/>
                    <a:pt x="457" y="335"/>
                    <a:pt x="457" y="244"/>
                  </a:cubicBezTo>
                  <a:cubicBezTo>
                    <a:pt x="457" y="122"/>
                    <a:pt x="335" y="3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1"/>
            <p:cNvSpPr/>
            <p:nvPr/>
          </p:nvSpPr>
          <p:spPr>
            <a:xfrm>
              <a:off x="40600" y="98801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0"/>
                  </a:moveTo>
                  <a:cubicBezTo>
                    <a:pt x="92" y="0"/>
                    <a:pt x="1" y="122"/>
                    <a:pt x="1" y="244"/>
                  </a:cubicBezTo>
                  <a:cubicBezTo>
                    <a:pt x="1" y="36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4"/>
                  </a:cubicBezTo>
                  <a:cubicBezTo>
                    <a:pt x="457" y="122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1"/>
            <p:cNvSpPr/>
            <p:nvPr/>
          </p:nvSpPr>
          <p:spPr>
            <a:xfrm>
              <a:off x="1187176" y="366025"/>
              <a:ext cx="9095" cy="9095"/>
            </a:xfrm>
            <a:custGeom>
              <a:rect b="b" l="l" r="r" t="t"/>
              <a:pathLst>
                <a:path extrusionOk="0" h="244" w="244">
                  <a:moveTo>
                    <a:pt x="122" y="0"/>
                  </a:moveTo>
                  <a:cubicBezTo>
                    <a:pt x="31" y="0"/>
                    <a:pt x="0" y="61"/>
                    <a:pt x="0" y="122"/>
                  </a:cubicBezTo>
                  <a:cubicBezTo>
                    <a:pt x="0" y="213"/>
                    <a:pt x="31" y="243"/>
                    <a:pt x="122" y="243"/>
                  </a:cubicBezTo>
                  <a:cubicBezTo>
                    <a:pt x="183" y="243"/>
                    <a:pt x="244" y="213"/>
                    <a:pt x="244" y="122"/>
                  </a:cubicBezTo>
                  <a:cubicBezTo>
                    <a:pt x="244" y="61"/>
                    <a:pt x="152" y="31"/>
                    <a:pt x="12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1"/>
            <p:cNvSpPr/>
            <p:nvPr/>
          </p:nvSpPr>
          <p:spPr>
            <a:xfrm>
              <a:off x="1414882" y="82713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66" y="456"/>
                    <a:pt x="457" y="335"/>
                    <a:pt x="457" y="213"/>
                  </a:cubicBezTo>
                  <a:cubicBezTo>
                    <a:pt x="457" y="9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1"/>
            <p:cNvSpPr/>
            <p:nvPr/>
          </p:nvSpPr>
          <p:spPr>
            <a:xfrm>
              <a:off x="2176284" y="4254857"/>
              <a:ext cx="11369" cy="11369"/>
            </a:xfrm>
            <a:custGeom>
              <a:rect b="b" l="l" r="r" t="t"/>
              <a:pathLst>
                <a:path extrusionOk="0" h="305" w="305">
                  <a:moveTo>
                    <a:pt x="152" y="0"/>
                  </a:moveTo>
                  <a:cubicBezTo>
                    <a:pt x="61" y="0"/>
                    <a:pt x="0" y="61"/>
                    <a:pt x="0" y="152"/>
                  </a:cubicBezTo>
                  <a:cubicBezTo>
                    <a:pt x="0" y="213"/>
                    <a:pt x="61" y="304"/>
                    <a:pt x="152" y="304"/>
                  </a:cubicBezTo>
                  <a:cubicBezTo>
                    <a:pt x="213" y="304"/>
                    <a:pt x="304" y="213"/>
                    <a:pt x="304" y="152"/>
                  </a:cubicBezTo>
                  <a:cubicBezTo>
                    <a:pt x="304" y="61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1"/>
            <p:cNvSpPr/>
            <p:nvPr/>
          </p:nvSpPr>
          <p:spPr>
            <a:xfrm>
              <a:off x="2715859" y="4753245"/>
              <a:ext cx="20464" cy="20427"/>
            </a:xfrm>
            <a:custGeom>
              <a:rect b="b" l="l" r="r" t="t"/>
              <a:pathLst>
                <a:path extrusionOk="0" h="548" w="549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1"/>
            <p:cNvSpPr/>
            <p:nvPr/>
          </p:nvSpPr>
          <p:spPr>
            <a:xfrm>
              <a:off x="145228" y="2621768"/>
              <a:ext cx="19308" cy="19308"/>
            </a:xfrm>
            <a:custGeom>
              <a:rect b="b" l="l" r="r" t="t"/>
              <a:pathLst>
                <a:path extrusionOk="0" h="51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18" y="395"/>
                    <a:pt x="518" y="274"/>
                  </a:cubicBezTo>
                  <a:cubicBezTo>
                    <a:pt x="51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1"/>
            <p:cNvSpPr/>
            <p:nvPr/>
          </p:nvSpPr>
          <p:spPr>
            <a:xfrm>
              <a:off x="151026" y="314838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48" y="395"/>
                    <a:pt x="548" y="243"/>
                  </a:cubicBezTo>
                  <a:cubicBezTo>
                    <a:pt x="548" y="152"/>
                    <a:pt x="426" y="31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1"/>
            <p:cNvSpPr/>
            <p:nvPr/>
          </p:nvSpPr>
          <p:spPr>
            <a:xfrm>
              <a:off x="179966" y="2013337"/>
              <a:ext cx="43090" cy="4309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1"/>
            <p:cNvSpPr/>
            <p:nvPr/>
          </p:nvSpPr>
          <p:spPr>
            <a:xfrm>
              <a:off x="8441566" y="5014530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13" y="1"/>
                    <a:pt x="1" y="21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1"/>
            <p:cNvSpPr/>
            <p:nvPr/>
          </p:nvSpPr>
          <p:spPr>
            <a:xfrm>
              <a:off x="8401093" y="3710075"/>
              <a:ext cx="18153" cy="15916"/>
            </a:xfrm>
            <a:custGeom>
              <a:rect b="b" l="l" r="r" t="t"/>
              <a:pathLst>
                <a:path extrusionOk="0" h="427" w="487">
                  <a:moveTo>
                    <a:pt x="244" y="1"/>
                  </a:moveTo>
                  <a:cubicBezTo>
                    <a:pt x="122" y="1"/>
                    <a:pt x="0" y="62"/>
                    <a:pt x="0" y="214"/>
                  </a:cubicBezTo>
                  <a:cubicBezTo>
                    <a:pt x="0" y="335"/>
                    <a:pt x="122" y="426"/>
                    <a:pt x="244" y="426"/>
                  </a:cubicBezTo>
                  <a:cubicBezTo>
                    <a:pt x="365" y="426"/>
                    <a:pt x="487" y="366"/>
                    <a:pt x="487" y="214"/>
                  </a:cubicBezTo>
                  <a:cubicBezTo>
                    <a:pt x="487" y="6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1"/>
            <p:cNvSpPr/>
            <p:nvPr/>
          </p:nvSpPr>
          <p:spPr>
            <a:xfrm>
              <a:off x="3866584" y="5073513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8"/>
                    <a:pt x="274" y="548"/>
                  </a:cubicBezTo>
                  <a:cubicBezTo>
                    <a:pt x="396" y="548"/>
                    <a:pt x="517" y="426"/>
                    <a:pt x="517" y="274"/>
                  </a:cubicBezTo>
                  <a:cubicBezTo>
                    <a:pt x="51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1"/>
            <p:cNvSpPr/>
            <p:nvPr/>
          </p:nvSpPr>
          <p:spPr>
            <a:xfrm>
              <a:off x="3516198" y="5010480"/>
              <a:ext cx="31758" cy="30603"/>
            </a:xfrm>
            <a:custGeom>
              <a:rect b="b" l="l" r="r" t="t"/>
              <a:pathLst>
                <a:path extrusionOk="0" h="821" w="852">
                  <a:moveTo>
                    <a:pt x="426" y="0"/>
                  </a:moveTo>
                  <a:cubicBezTo>
                    <a:pt x="214" y="0"/>
                    <a:pt x="1" y="183"/>
                    <a:pt x="1" y="426"/>
                  </a:cubicBezTo>
                  <a:cubicBezTo>
                    <a:pt x="1" y="639"/>
                    <a:pt x="214" y="821"/>
                    <a:pt x="426" y="821"/>
                  </a:cubicBezTo>
                  <a:cubicBezTo>
                    <a:pt x="670" y="821"/>
                    <a:pt x="852" y="639"/>
                    <a:pt x="852" y="426"/>
                  </a:cubicBezTo>
                  <a:cubicBezTo>
                    <a:pt x="852" y="183"/>
                    <a:pt x="670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1"/>
            <p:cNvSpPr/>
            <p:nvPr/>
          </p:nvSpPr>
          <p:spPr>
            <a:xfrm>
              <a:off x="8948348" y="4479600"/>
              <a:ext cx="34032" cy="34032"/>
            </a:xfrm>
            <a:custGeom>
              <a:rect b="b" l="l" r="r" t="t"/>
              <a:pathLst>
                <a:path extrusionOk="0" h="913" w="913">
                  <a:moveTo>
                    <a:pt x="456" y="1"/>
                  </a:moveTo>
                  <a:cubicBezTo>
                    <a:pt x="183" y="1"/>
                    <a:pt x="0" y="244"/>
                    <a:pt x="0" y="457"/>
                  </a:cubicBezTo>
                  <a:cubicBezTo>
                    <a:pt x="0" y="730"/>
                    <a:pt x="183" y="913"/>
                    <a:pt x="456" y="913"/>
                  </a:cubicBezTo>
                  <a:cubicBezTo>
                    <a:pt x="730" y="913"/>
                    <a:pt x="912" y="700"/>
                    <a:pt x="912" y="457"/>
                  </a:cubicBezTo>
                  <a:cubicBezTo>
                    <a:pt x="912" y="244"/>
                    <a:pt x="730" y="1"/>
                    <a:pt x="456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1"/>
            <p:cNvSpPr/>
            <p:nvPr/>
          </p:nvSpPr>
          <p:spPr>
            <a:xfrm>
              <a:off x="4425181" y="37994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0" y="487"/>
                    <a:pt x="122" y="608"/>
                    <a:pt x="304" y="608"/>
                  </a:cubicBezTo>
                  <a:cubicBezTo>
                    <a:pt x="456" y="608"/>
                    <a:pt x="608" y="487"/>
                    <a:pt x="608" y="304"/>
                  </a:cubicBezTo>
                  <a:cubicBezTo>
                    <a:pt x="608" y="122"/>
                    <a:pt x="456" y="0"/>
                    <a:pt x="30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1"/>
            <p:cNvSpPr/>
            <p:nvPr/>
          </p:nvSpPr>
          <p:spPr>
            <a:xfrm>
              <a:off x="6236984" y="4836826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1"/>
            <p:cNvSpPr/>
            <p:nvPr/>
          </p:nvSpPr>
          <p:spPr>
            <a:xfrm>
              <a:off x="4105073" y="4992021"/>
              <a:ext cx="24937" cy="26093"/>
            </a:xfrm>
            <a:custGeom>
              <a:rect b="b" l="l" r="r" t="t"/>
              <a:pathLst>
                <a:path extrusionOk="0" h="700" w="669">
                  <a:moveTo>
                    <a:pt x="335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47"/>
                    <a:pt x="152" y="699"/>
                    <a:pt x="335" y="699"/>
                  </a:cubicBezTo>
                  <a:cubicBezTo>
                    <a:pt x="517" y="699"/>
                    <a:pt x="669" y="54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1"/>
            <p:cNvSpPr/>
            <p:nvPr/>
          </p:nvSpPr>
          <p:spPr>
            <a:xfrm>
              <a:off x="6139230" y="119520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1"/>
            <p:cNvSpPr/>
            <p:nvPr/>
          </p:nvSpPr>
          <p:spPr>
            <a:xfrm>
              <a:off x="5359856" y="4752737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1" y="608"/>
                    <a:pt x="183" y="760"/>
                    <a:pt x="365" y="760"/>
                  </a:cubicBezTo>
                  <a:cubicBezTo>
                    <a:pt x="609" y="760"/>
                    <a:pt x="761" y="547"/>
                    <a:pt x="761" y="365"/>
                  </a:cubicBezTo>
                  <a:cubicBezTo>
                    <a:pt x="761" y="183"/>
                    <a:pt x="609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1"/>
            <p:cNvSpPr/>
            <p:nvPr/>
          </p:nvSpPr>
          <p:spPr>
            <a:xfrm>
              <a:off x="5816459" y="79811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213" y="1"/>
                  </a:moveTo>
                  <a:cubicBezTo>
                    <a:pt x="91" y="1"/>
                    <a:pt x="0" y="92"/>
                    <a:pt x="0" y="213"/>
                  </a:cubicBezTo>
                  <a:cubicBezTo>
                    <a:pt x="0" y="305"/>
                    <a:pt x="91" y="396"/>
                    <a:pt x="213" y="396"/>
                  </a:cubicBezTo>
                  <a:cubicBezTo>
                    <a:pt x="304" y="396"/>
                    <a:pt x="395" y="305"/>
                    <a:pt x="395" y="213"/>
                  </a:cubicBezTo>
                  <a:cubicBezTo>
                    <a:pt x="395" y="92"/>
                    <a:pt x="304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1"/>
            <p:cNvSpPr/>
            <p:nvPr/>
          </p:nvSpPr>
          <p:spPr>
            <a:xfrm>
              <a:off x="7003775" y="59106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1"/>
                  </a:moveTo>
                  <a:cubicBezTo>
                    <a:pt x="153" y="1"/>
                    <a:pt x="1" y="153"/>
                    <a:pt x="1" y="365"/>
                  </a:cubicBezTo>
                  <a:cubicBezTo>
                    <a:pt x="1" y="548"/>
                    <a:pt x="153" y="700"/>
                    <a:pt x="335" y="700"/>
                  </a:cubicBezTo>
                  <a:cubicBezTo>
                    <a:pt x="518" y="700"/>
                    <a:pt x="670" y="548"/>
                    <a:pt x="670" y="365"/>
                  </a:cubicBez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1"/>
            <p:cNvSpPr/>
            <p:nvPr/>
          </p:nvSpPr>
          <p:spPr>
            <a:xfrm>
              <a:off x="6634430" y="5002831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5" y="0"/>
                  </a:moveTo>
                  <a:cubicBezTo>
                    <a:pt x="122" y="0"/>
                    <a:pt x="1" y="152"/>
                    <a:pt x="1" y="304"/>
                  </a:cubicBezTo>
                  <a:cubicBezTo>
                    <a:pt x="1" y="487"/>
                    <a:pt x="122" y="608"/>
                    <a:pt x="305" y="608"/>
                  </a:cubicBezTo>
                  <a:cubicBezTo>
                    <a:pt x="457" y="608"/>
                    <a:pt x="609" y="487"/>
                    <a:pt x="609" y="304"/>
                  </a:cubicBezTo>
                  <a:cubicBezTo>
                    <a:pt x="609" y="152"/>
                    <a:pt x="457" y="0"/>
                    <a:pt x="30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1"/>
            <p:cNvSpPr/>
            <p:nvPr/>
          </p:nvSpPr>
          <p:spPr>
            <a:xfrm>
              <a:off x="8877525" y="1780898"/>
              <a:ext cx="17035" cy="17221"/>
            </a:xfrm>
            <a:custGeom>
              <a:rect b="b" l="l" r="r" t="t"/>
              <a:pathLst>
                <a:path extrusionOk="0" h="462" w="457">
                  <a:moveTo>
                    <a:pt x="251" y="1"/>
                  </a:moveTo>
                  <a:cubicBezTo>
                    <a:pt x="238" y="1"/>
                    <a:pt x="226" y="2"/>
                    <a:pt x="213" y="5"/>
                  </a:cubicBezTo>
                  <a:cubicBezTo>
                    <a:pt x="91" y="5"/>
                    <a:pt x="0" y="127"/>
                    <a:pt x="0" y="248"/>
                  </a:cubicBezTo>
                  <a:cubicBezTo>
                    <a:pt x="0" y="370"/>
                    <a:pt x="91" y="461"/>
                    <a:pt x="213" y="461"/>
                  </a:cubicBezTo>
                  <a:cubicBezTo>
                    <a:pt x="334" y="461"/>
                    <a:pt x="456" y="370"/>
                    <a:pt x="456" y="248"/>
                  </a:cubicBezTo>
                  <a:cubicBezTo>
                    <a:pt x="456" y="112"/>
                    <a:pt x="359" y="1"/>
                    <a:pt x="25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1"/>
            <p:cNvSpPr/>
            <p:nvPr/>
          </p:nvSpPr>
          <p:spPr>
            <a:xfrm>
              <a:off x="8887142" y="292122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426" y="517"/>
                    <a:pt x="547" y="396"/>
                    <a:pt x="547" y="244"/>
                  </a:cubicBezTo>
                  <a:cubicBezTo>
                    <a:pt x="547" y="92"/>
                    <a:pt x="395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1"/>
            <p:cNvSpPr/>
            <p:nvPr/>
          </p:nvSpPr>
          <p:spPr>
            <a:xfrm>
              <a:off x="8193402" y="90639"/>
              <a:ext cx="36306" cy="36269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1"/>
            <p:cNvSpPr/>
            <p:nvPr/>
          </p:nvSpPr>
          <p:spPr>
            <a:xfrm>
              <a:off x="6813653" y="4821258"/>
              <a:ext cx="26093" cy="24974"/>
            </a:xfrm>
            <a:custGeom>
              <a:rect b="b" l="l" r="r" t="t"/>
              <a:pathLst>
                <a:path extrusionOk="0" h="670" w="700">
                  <a:moveTo>
                    <a:pt x="36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65" y="669"/>
                  </a:cubicBezTo>
                  <a:cubicBezTo>
                    <a:pt x="547" y="669"/>
                    <a:pt x="699" y="517"/>
                    <a:pt x="699" y="335"/>
                  </a:cubicBezTo>
                  <a:cubicBezTo>
                    <a:pt x="699" y="152"/>
                    <a:pt x="547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1"/>
            <p:cNvSpPr/>
            <p:nvPr/>
          </p:nvSpPr>
          <p:spPr>
            <a:xfrm>
              <a:off x="8952482" y="81014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6" y="335"/>
                    <a:pt x="456" y="213"/>
                  </a:cubicBezTo>
                  <a:cubicBezTo>
                    <a:pt x="456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1"/>
            <p:cNvSpPr/>
            <p:nvPr/>
          </p:nvSpPr>
          <p:spPr>
            <a:xfrm>
              <a:off x="8964205" y="1338086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1"/>
            <p:cNvSpPr/>
            <p:nvPr/>
          </p:nvSpPr>
          <p:spPr>
            <a:xfrm>
              <a:off x="8933752" y="1963825"/>
              <a:ext cx="31758" cy="31758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0" y="182"/>
                    <a:pt x="0" y="426"/>
                  </a:cubicBezTo>
                  <a:cubicBezTo>
                    <a:pt x="0" y="669"/>
                    <a:pt x="183" y="851"/>
                    <a:pt x="426" y="851"/>
                  </a:cubicBezTo>
                  <a:cubicBezTo>
                    <a:pt x="669" y="851"/>
                    <a:pt x="851" y="669"/>
                    <a:pt x="851" y="426"/>
                  </a:cubicBezTo>
                  <a:cubicBezTo>
                    <a:pt x="851" y="182"/>
                    <a:pt x="669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9" name="Google Shape;489;p11"/>
          <p:cNvSpPr txBox="1"/>
          <p:nvPr>
            <p:ph hasCustomPrompt="1" type="title"/>
          </p:nvPr>
        </p:nvSpPr>
        <p:spPr>
          <a:xfrm rot="144">
            <a:off x="995300" y="1697413"/>
            <a:ext cx="7159800" cy="1817100"/>
          </a:xfrm>
          <a:prstGeom prst="rect">
            <a:avLst/>
          </a:prstGeom>
          <a:noFill/>
          <a:effectLst>
            <a:outerShdw rotWithShape="0" algn="bl" dir="2460000" dist="57150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5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0" name="Google Shape;490;p11"/>
          <p:cNvSpPr txBox="1"/>
          <p:nvPr>
            <p:ph idx="1" type="subTitle"/>
          </p:nvPr>
        </p:nvSpPr>
        <p:spPr>
          <a:xfrm>
            <a:off x="1417309" y="3803728"/>
            <a:ext cx="6322200" cy="592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91" name="Google Shape;491;p11"/>
          <p:cNvSpPr/>
          <p:nvPr/>
        </p:nvSpPr>
        <p:spPr>
          <a:xfrm flipH="1" rot="10800000">
            <a:off x="720000" y="1070225"/>
            <a:ext cx="7704000" cy="3533400"/>
          </a:xfrm>
          <a:prstGeom prst="roundRect">
            <a:avLst>
              <a:gd fmla="val 2554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11"/>
          <p:cNvSpPr/>
          <p:nvPr/>
        </p:nvSpPr>
        <p:spPr>
          <a:xfrm flipH="1" rot="10800000">
            <a:off x="720000" y="538025"/>
            <a:ext cx="7704000" cy="532200"/>
          </a:xfrm>
          <a:prstGeom prst="roundRect">
            <a:avLst>
              <a:gd fmla="val 11833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11"/>
          <p:cNvSpPr/>
          <p:nvPr/>
        </p:nvSpPr>
        <p:spPr>
          <a:xfrm flipH="1" rot="10800000">
            <a:off x="717600" y="3692725"/>
            <a:ext cx="7706400" cy="912000"/>
          </a:xfrm>
          <a:prstGeom prst="round2SameRect">
            <a:avLst>
              <a:gd fmla="val 11351" name="adj1"/>
              <a:gd fmla="val 0" name="adj2"/>
            </a:avLst>
          </a:prstGeom>
          <a:solidFill>
            <a:srgbClr val="00E1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4" name="Google Shape;494;p11"/>
          <p:cNvGrpSpPr/>
          <p:nvPr/>
        </p:nvGrpSpPr>
        <p:grpSpPr>
          <a:xfrm flipH="1" rot="10800000">
            <a:off x="924072" y="689040"/>
            <a:ext cx="5624611" cy="230163"/>
            <a:chOff x="720000" y="4116100"/>
            <a:chExt cx="7702836" cy="315162"/>
          </a:xfrm>
        </p:grpSpPr>
        <p:sp>
          <p:nvSpPr>
            <p:cNvPr id="495" name="Google Shape;495;p11"/>
            <p:cNvSpPr/>
            <p:nvPr/>
          </p:nvSpPr>
          <p:spPr>
            <a:xfrm>
              <a:off x="7200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1"/>
            <p:cNvSpPr/>
            <p:nvPr/>
          </p:nvSpPr>
          <p:spPr>
            <a:xfrm>
              <a:off x="90863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1"/>
            <p:cNvSpPr/>
            <p:nvPr/>
          </p:nvSpPr>
          <p:spPr>
            <a:xfrm>
              <a:off x="10972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1"/>
            <p:cNvSpPr/>
            <p:nvPr/>
          </p:nvSpPr>
          <p:spPr>
            <a:xfrm>
              <a:off x="1285900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1"/>
            <p:cNvSpPr/>
            <p:nvPr/>
          </p:nvSpPr>
          <p:spPr>
            <a:xfrm>
              <a:off x="14745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1"/>
            <p:cNvSpPr/>
            <p:nvPr/>
          </p:nvSpPr>
          <p:spPr>
            <a:xfrm>
              <a:off x="1663167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1"/>
            <p:cNvSpPr/>
            <p:nvPr/>
          </p:nvSpPr>
          <p:spPr>
            <a:xfrm>
              <a:off x="18518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1"/>
            <p:cNvSpPr/>
            <p:nvPr/>
          </p:nvSpPr>
          <p:spPr>
            <a:xfrm>
              <a:off x="20404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1"/>
            <p:cNvSpPr/>
            <p:nvPr/>
          </p:nvSpPr>
          <p:spPr>
            <a:xfrm>
              <a:off x="22290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1"/>
            <p:cNvSpPr/>
            <p:nvPr/>
          </p:nvSpPr>
          <p:spPr>
            <a:xfrm>
              <a:off x="24177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1"/>
            <p:cNvSpPr/>
            <p:nvPr/>
          </p:nvSpPr>
          <p:spPr>
            <a:xfrm>
              <a:off x="26063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1"/>
            <p:cNvSpPr/>
            <p:nvPr/>
          </p:nvSpPr>
          <p:spPr>
            <a:xfrm>
              <a:off x="27949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1"/>
            <p:cNvSpPr/>
            <p:nvPr/>
          </p:nvSpPr>
          <p:spPr>
            <a:xfrm>
              <a:off x="29836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1"/>
            <p:cNvSpPr/>
            <p:nvPr/>
          </p:nvSpPr>
          <p:spPr>
            <a:xfrm>
              <a:off x="31722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1"/>
            <p:cNvSpPr/>
            <p:nvPr/>
          </p:nvSpPr>
          <p:spPr>
            <a:xfrm>
              <a:off x="33608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1"/>
            <p:cNvSpPr/>
            <p:nvPr/>
          </p:nvSpPr>
          <p:spPr>
            <a:xfrm>
              <a:off x="35495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1"/>
            <p:cNvSpPr/>
            <p:nvPr/>
          </p:nvSpPr>
          <p:spPr>
            <a:xfrm>
              <a:off x="37381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1"/>
            <p:cNvSpPr/>
            <p:nvPr/>
          </p:nvSpPr>
          <p:spPr>
            <a:xfrm>
              <a:off x="39267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1"/>
            <p:cNvSpPr/>
            <p:nvPr/>
          </p:nvSpPr>
          <p:spPr>
            <a:xfrm>
              <a:off x="41154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1"/>
            <p:cNvSpPr/>
            <p:nvPr/>
          </p:nvSpPr>
          <p:spPr>
            <a:xfrm>
              <a:off x="43040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1"/>
            <p:cNvSpPr/>
            <p:nvPr/>
          </p:nvSpPr>
          <p:spPr>
            <a:xfrm>
              <a:off x="44926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1"/>
            <p:cNvSpPr/>
            <p:nvPr/>
          </p:nvSpPr>
          <p:spPr>
            <a:xfrm>
              <a:off x="46813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1"/>
            <p:cNvSpPr/>
            <p:nvPr/>
          </p:nvSpPr>
          <p:spPr>
            <a:xfrm>
              <a:off x="48699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1"/>
            <p:cNvSpPr/>
            <p:nvPr/>
          </p:nvSpPr>
          <p:spPr>
            <a:xfrm>
              <a:off x="50585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1"/>
            <p:cNvSpPr/>
            <p:nvPr/>
          </p:nvSpPr>
          <p:spPr>
            <a:xfrm>
              <a:off x="52472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1"/>
            <p:cNvSpPr/>
            <p:nvPr/>
          </p:nvSpPr>
          <p:spPr>
            <a:xfrm>
              <a:off x="54358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1"/>
            <p:cNvSpPr/>
            <p:nvPr/>
          </p:nvSpPr>
          <p:spPr>
            <a:xfrm>
              <a:off x="56244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1"/>
            <p:cNvSpPr/>
            <p:nvPr/>
          </p:nvSpPr>
          <p:spPr>
            <a:xfrm>
              <a:off x="58131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1"/>
            <p:cNvSpPr/>
            <p:nvPr/>
          </p:nvSpPr>
          <p:spPr>
            <a:xfrm>
              <a:off x="60017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1"/>
            <p:cNvSpPr/>
            <p:nvPr/>
          </p:nvSpPr>
          <p:spPr>
            <a:xfrm>
              <a:off x="61903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1"/>
            <p:cNvSpPr/>
            <p:nvPr/>
          </p:nvSpPr>
          <p:spPr>
            <a:xfrm>
              <a:off x="63790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1"/>
            <p:cNvSpPr/>
            <p:nvPr/>
          </p:nvSpPr>
          <p:spPr>
            <a:xfrm>
              <a:off x="65676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1"/>
            <p:cNvSpPr/>
            <p:nvPr/>
          </p:nvSpPr>
          <p:spPr>
            <a:xfrm>
              <a:off x="67562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1"/>
            <p:cNvSpPr/>
            <p:nvPr/>
          </p:nvSpPr>
          <p:spPr>
            <a:xfrm>
              <a:off x="69449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1"/>
            <p:cNvSpPr/>
            <p:nvPr/>
          </p:nvSpPr>
          <p:spPr>
            <a:xfrm>
              <a:off x="71335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1"/>
            <p:cNvSpPr/>
            <p:nvPr/>
          </p:nvSpPr>
          <p:spPr>
            <a:xfrm>
              <a:off x="73221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1"/>
            <p:cNvSpPr/>
            <p:nvPr/>
          </p:nvSpPr>
          <p:spPr>
            <a:xfrm>
              <a:off x="7510803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1"/>
            <p:cNvSpPr/>
            <p:nvPr/>
          </p:nvSpPr>
          <p:spPr>
            <a:xfrm>
              <a:off x="76994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>
              <a:off x="788807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1"/>
            <p:cNvSpPr/>
            <p:nvPr/>
          </p:nvSpPr>
          <p:spPr>
            <a:xfrm>
              <a:off x="80767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1"/>
            <p:cNvSpPr/>
            <p:nvPr/>
          </p:nvSpPr>
          <p:spPr>
            <a:xfrm>
              <a:off x="82653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6" name="Google Shape;536;p11"/>
          <p:cNvSpPr/>
          <p:nvPr/>
        </p:nvSpPr>
        <p:spPr>
          <a:xfrm flipH="1" rot="10800000">
            <a:off x="7865550" y="655534"/>
            <a:ext cx="349009" cy="297191"/>
          </a:xfrm>
          <a:custGeom>
            <a:rect b="b" l="l" r="r" t="t"/>
            <a:pathLst>
              <a:path extrusionOk="0" h="8963" w="10525">
                <a:moveTo>
                  <a:pt x="6026" y="0"/>
                </a:moveTo>
                <a:lnTo>
                  <a:pt x="4709" y="1317"/>
                </a:lnTo>
                <a:lnTo>
                  <a:pt x="6958" y="3555"/>
                </a:lnTo>
                <a:lnTo>
                  <a:pt x="0" y="3555"/>
                </a:lnTo>
                <a:lnTo>
                  <a:pt x="0" y="5408"/>
                </a:lnTo>
                <a:lnTo>
                  <a:pt x="6958" y="5408"/>
                </a:lnTo>
                <a:lnTo>
                  <a:pt x="4709" y="7657"/>
                </a:lnTo>
                <a:lnTo>
                  <a:pt x="6026" y="8962"/>
                </a:lnTo>
                <a:lnTo>
                  <a:pt x="10524" y="4487"/>
                </a:lnTo>
                <a:lnTo>
                  <a:pt x="60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2"/>
          <p:cNvSpPr/>
          <p:nvPr/>
        </p:nvSpPr>
        <p:spPr>
          <a:xfrm>
            <a:off x="0" y="-7175"/>
            <a:ext cx="9144000" cy="518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1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p13"/>
          <p:cNvGrpSpPr/>
          <p:nvPr/>
        </p:nvGrpSpPr>
        <p:grpSpPr>
          <a:xfrm rot="10800000">
            <a:off x="37929" y="35116"/>
            <a:ext cx="9082835" cy="5058823"/>
            <a:chOff x="40600" y="35116"/>
            <a:chExt cx="8999143" cy="5058823"/>
          </a:xfrm>
        </p:grpSpPr>
        <p:sp>
          <p:nvSpPr>
            <p:cNvPr id="541" name="Google Shape;541;p13"/>
            <p:cNvSpPr/>
            <p:nvPr/>
          </p:nvSpPr>
          <p:spPr>
            <a:xfrm>
              <a:off x="179319" y="76630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4"/>
                    <a:pt x="1004" y="39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52" y="639"/>
                  </a:lnTo>
                  <a:cubicBezTo>
                    <a:pt x="700" y="609"/>
                    <a:pt x="548" y="487"/>
                    <a:pt x="456" y="426"/>
                  </a:cubicBezTo>
                  <a:cubicBezTo>
                    <a:pt x="365" y="366"/>
                    <a:pt x="335" y="335"/>
                    <a:pt x="244" y="305"/>
                  </a:cubicBezTo>
                  <a:lnTo>
                    <a:pt x="244" y="305"/>
                  </a:lnTo>
                  <a:cubicBezTo>
                    <a:pt x="244" y="305"/>
                    <a:pt x="244" y="335"/>
                    <a:pt x="304" y="335"/>
                  </a:cubicBezTo>
                  <a:cubicBezTo>
                    <a:pt x="396" y="487"/>
                    <a:pt x="517" y="639"/>
                    <a:pt x="608" y="822"/>
                  </a:cubicBezTo>
                  <a:cubicBezTo>
                    <a:pt x="608" y="852"/>
                    <a:pt x="639" y="913"/>
                    <a:pt x="639" y="913"/>
                  </a:cubicBezTo>
                  <a:cubicBezTo>
                    <a:pt x="487" y="974"/>
                    <a:pt x="335" y="1034"/>
                    <a:pt x="183" y="1065"/>
                  </a:cubicBezTo>
                  <a:cubicBezTo>
                    <a:pt x="92" y="1065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1"/>
                    <a:pt x="487" y="1673"/>
                    <a:pt x="396" y="1794"/>
                  </a:cubicBezTo>
                  <a:cubicBezTo>
                    <a:pt x="365" y="1825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1"/>
                    <a:pt x="943" y="1521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9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7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1"/>
                  </a:cubicBezTo>
                  <a:cubicBezTo>
                    <a:pt x="1520" y="1551"/>
                    <a:pt x="1611" y="1642"/>
                    <a:pt x="1763" y="1733"/>
                  </a:cubicBezTo>
                  <a:cubicBezTo>
                    <a:pt x="1855" y="179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3" y="1521"/>
                    <a:pt x="1611" y="133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672" y="1247"/>
                    <a:pt x="179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63" y="1065"/>
                    <a:pt x="1581" y="974"/>
                  </a:cubicBezTo>
                  <a:cubicBezTo>
                    <a:pt x="1551" y="974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11" y="730"/>
                    <a:pt x="1703" y="609"/>
                    <a:pt x="1763" y="487"/>
                  </a:cubicBezTo>
                  <a:cubicBezTo>
                    <a:pt x="1794" y="457"/>
                    <a:pt x="1855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6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08" y="639"/>
                    <a:pt x="1277" y="670"/>
                    <a:pt x="1277" y="670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3"/>
            <p:cNvSpPr/>
            <p:nvPr/>
          </p:nvSpPr>
          <p:spPr>
            <a:xfrm>
              <a:off x="2364876" y="60666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4" y="1"/>
                  </a:moveTo>
                  <a:lnTo>
                    <a:pt x="1094" y="31"/>
                  </a:lnTo>
                  <a:cubicBezTo>
                    <a:pt x="1064" y="214"/>
                    <a:pt x="1034" y="396"/>
                    <a:pt x="942" y="548"/>
                  </a:cubicBezTo>
                  <a:cubicBezTo>
                    <a:pt x="942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699" y="609"/>
                    <a:pt x="547" y="487"/>
                    <a:pt x="456" y="396"/>
                  </a:cubicBezTo>
                  <a:cubicBezTo>
                    <a:pt x="365" y="366"/>
                    <a:pt x="334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426" y="487"/>
                    <a:pt x="517" y="639"/>
                    <a:pt x="608" y="822"/>
                  </a:cubicBezTo>
                  <a:cubicBezTo>
                    <a:pt x="608" y="852"/>
                    <a:pt x="638" y="913"/>
                    <a:pt x="638" y="913"/>
                  </a:cubicBezTo>
                  <a:cubicBezTo>
                    <a:pt x="486" y="974"/>
                    <a:pt x="334" y="1004"/>
                    <a:pt x="182" y="1065"/>
                  </a:cubicBezTo>
                  <a:cubicBezTo>
                    <a:pt x="122" y="1065"/>
                    <a:pt x="30" y="1095"/>
                    <a:pt x="0" y="1095"/>
                  </a:cubicBezTo>
                  <a:lnTo>
                    <a:pt x="30" y="1095"/>
                  </a:lnTo>
                  <a:cubicBezTo>
                    <a:pt x="213" y="1126"/>
                    <a:pt x="426" y="1156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8"/>
                    <a:pt x="638" y="1369"/>
                    <a:pt x="638" y="1369"/>
                  </a:cubicBezTo>
                  <a:cubicBezTo>
                    <a:pt x="578" y="1490"/>
                    <a:pt x="486" y="1673"/>
                    <a:pt x="426" y="1764"/>
                  </a:cubicBezTo>
                  <a:cubicBezTo>
                    <a:pt x="365" y="1825"/>
                    <a:pt x="365" y="1855"/>
                    <a:pt x="334" y="1885"/>
                  </a:cubicBezTo>
                  <a:cubicBezTo>
                    <a:pt x="334" y="1885"/>
                    <a:pt x="365" y="1885"/>
                    <a:pt x="365" y="1855"/>
                  </a:cubicBezTo>
                  <a:cubicBezTo>
                    <a:pt x="517" y="1733"/>
                    <a:pt x="730" y="1612"/>
                    <a:pt x="882" y="1551"/>
                  </a:cubicBezTo>
                  <a:cubicBezTo>
                    <a:pt x="912" y="1551"/>
                    <a:pt x="912" y="1490"/>
                    <a:pt x="942" y="149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8"/>
                  </a:cubicBezTo>
                  <a:cubicBezTo>
                    <a:pt x="1125" y="2129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46"/>
                    <a:pt x="1246" y="1764"/>
                    <a:pt x="1338" y="1581"/>
                  </a:cubicBezTo>
                  <a:cubicBezTo>
                    <a:pt x="1338" y="1551"/>
                    <a:pt x="1368" y="1551"/>
                    <a:pt x="1368" y="1490"/>
                  </a:cubicBezTo>
                  <a:cubicBezTo>
                    <a:pt x="1520" y="1551"/>
                    <a:pt x="1641" y="1612"/>
                    <a:pt x="1793" y="1733"/>
                  </a:cubicBezTo>
                  <a:cubicBezTo>
                    <a:pt x="1854" y="176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2" y="1490"/>
                    <a:pt x="1611" y="130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702" y="1247"/>
                    <a:pt x="1824" y="1217"/>
                    <a:pt x="1976" y="1156"/>
                  </a:cubicBezTo>
                  <a:cubicBezTo>
                    <a:pt x="2037" y="1156"/>
                    <a:pt x="2128" y="1126"/>
                    <a:pt x="2189" y="1126"/>
                  </a:cubicBezTo>
                  <a:lnTo>
                    <a:pt x="2158" y="1126"/>
                  </a:lnTo>
                  <a:cubicBezTo>
                    <a:pt x="1976" y="1095"/>
                    <a:pt x="1793" y="1065"/>
                    <a:pt x="1581" y="974"/>
                  </a:cubicBezTo>
                  <a:cubicBezTo>
                    <a:pt x="1550" y="974"/>
                    <a:pt x="1550" y="943"/>
                    <a:pt x="1520" y="943"/>
                  </a:cubicBezTo>
                  <a:cubicBezTo>
                    <a:pt x="1520" y="882"/>
                    <a:pt x="1520" y="882"/>
                    <a:pt x="1550" y="852"/>
                  </a:cubicBezTo>
                  <a:cubicBezTo>
                    <a:pt x="1641" y="700"/>
                    <a:pt x="1702" y="609"/>
                    <a:pt x="1793" y="487"/>
                  </a:cubicBezTo>
                  <a:cubicBezTo>
                    <a:pt x="1824" y="426"/>
                    <a:pt x="1854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6"/>
                  </a:cubicBezTo>
                  <a:cubicBezTo>
                    <a:pt x="1702" y="487"/>
                    <a:pt x="1550" y="609"/>
                    <a:pt x="1368" y="639"/>
                  </a:cubicBezTo>
                  <a:cubicBezTo>
                    <a:pt x="1307" y="639"/>
                    <a:pt x="1277" y="670"/>
                    <a:pt x="1277" y="670"/>
                  </a:cubicBezTo>
                  <a:cubicBezTo>
                    <a:pt x="1277" y="639"/>
                    <a:pt x="1246" y="639"/>
                    <a:pt x="1246" y="609"/>
                  </a:cubicBezTo>
                  <a:cubicBezTo>
                    <a:pt x="1186" y="457"/>
                    <a:pt x="1186" y="305"/>
                    <a:pt x="1125" y="183"/>
                  </a:cubicBezTo>
                  <a:cubicBezTo>
                    <a:pt x="1125" y="153"/>
                    <a:pt x="1094" y="62"/>
                    <a:pt x="109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3"/>
            <p:cNvSpPr/>
            <p:nvPr/>
          </p:nvSpPr>
          <p:spPr>
            <a:xfrm>
              <a:off x="97734" y="4291743"/>
              <a:ext cx="81595" cy="81595"/>
            </a:xfrm>
            <a:custGeom>
              <a:rect b="b" l="l" r="r" t="t"/>
              <a:pathLst>
                <a:path extrusionOk="0" h="2189" w="2189">
                  <a:moveTo>
                    <a:pt x="1094" y="0"/>
                  </a:moveTo>
                  <a:lnTo>
                    <a:pt x="1094" y="31"/>
                  </a:lnTo>
                  <a:cubicBezTo>
                    <a:pt x="1064" y="213"/>
                    <a:pt x="1034" y="426"/>
                    <a:pt x="942" y="578"/>
                  </a:cubicBezTo>
                  <a:cubicBezTo>
                    <a:pt x="942" y="608"/>
                    <a:pt x="912" y="639"/>
                    <a:pt x="912" y="639"/>
                  </a:cubicBezTo>
                  <a:lnTo>
                    <a:pt x="851" y="639"/>
                  </a:lnTo>
                  <a:cubicBezTo>
                    <a:pt x="730" y="608"/>
                    <a:pt x="547" y="487"/>
                    <a:pt x="456" y="426"/>
                  </a:cubicBezTo>
                  <a:cubicBezTo>
                    <a:pt x="365" y="365"/>
                    <a:pt x="335" y="335"/>
                    <a:pt x="243" y="304"/>
                  </a:cubicBezTo>
                  <a:lnTo>
                    <a:pt x="243" y="304"/>
                  </a:lnTo>
                  <a:cubicBezTo>
                    <a:pt x="243" y="304"/>
                    <a:pt x="243" y="335"/>
                    <a:pt x="304" y="335"/>
                  </a:cubicBezTo>
                  <a:cubicBezTo>
                    <a:pt x="395" y="487"/>
                    <a:pt x="517" y="639"/>
                    <a:pt x="608" y="821"/>
                  </a:cubicBezTo>
                  <a:cubicBezTo>
                    <a:pt x="608" y="852"/>
                    <a:pt x="638" y="912"/>
                    <a:pt x="638" y="912"/>
                  </a:cubicBezTo>
                  <a:cubicBezTo>
                    <a:pt x="486" y="973"/>
                    <a:pt x="335" y="1003"/>
                    <a:pt x="183" y="1064"/>
                  </a:cubicBezTo>
                  <a:cubicBezTo>
                    <a:pt x="122" y="1064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426" y="1155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7"/>
                    <a:pt x="638" y="1368"/>
                    <a:pt x="638" y="1368"/>
                  </a:cubicBezTo>
                  <a:cubicBezTo>
                    <a:pt x="578" y="1520"/>
                    <a:pt x="486" y="1672"/>
                    <a:pt x="395" y="1763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30" y="1611"/>
                    <a:pt x="882" y="1551"/>
                  </a:cubicBezTo>
                  <a:cubicBezTo>
                    <a:pt x="912" y="1551"/>
                    <a:pt x="912" y="1520"/>
                    <a:pt x="942" y="152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7"/>
                  </a:cubicBezTo>
                  <a:cubicBezTo>
                    <a:pt x="1125" y="2128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76"/>
                    <a:pt x="1246" y="1763"/>
                    <a:pt x="1338" y="1581"/>
                  </a:cubicBezTo>
                  <a:cubicBezTo>
                    <a:pt x="133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3" y="1733"/>
                  </a:cubicBezTo>
                  <a:cubicBezTo>
                    <a:pt x="1854" y="1763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45" y="1824"/>
                  </a:cubicBezTo>
                  <a:cubicBezTo>
                    <a:pt x="1824" y="1672"/>
                    <a:pt x="1702" y="1520"/>
                    <a:pt x="1642" y="133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6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8" y="1125"/>
                  </a:lnTo>
                  <a:cubicBezTo>
                    <a:pt x="1976" y="1095"/>
                    <a:pt x="1793" y="1064"/>
                    <a:pt x="1581" y="973"/>
                  </a:cubicBezTo>
                  <a:cubicBezTo>
                    <a:pt x="1550" y="973"/>
                    <a:pt x="1550" y="943"/>
                    <a:pt x="1520" y="943"/>
                  </a:cubicBezTo>
                  <a:cubicBezTo>
                    <a:pt x="1520" y="912"/>
                    <a:pt x="1520" y="912"/>
                    <a:pt x="1550" y="882"/>
                  </a:cubicBezTo>
                  <a:cubicBezTo>
                    <a:pt x="1642" y="730"/>
                    <a:pt x="1702" y="608"/>
                    <a:pt x="1793" y="487"/>
                  </a:cubicBezTo>
                  <a:cubicBezTo>
                    <a:pt x="1824" y="456"/>
                    <a:pt x="1854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5"/>
                  </a:cubicBezTo>
                  <a:cubicBezTo>
                    <a:pt x="1702" y="487"/>
                    <a:pt x="1550" y="608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6" y="639"/>
                    <a:pt x="1246" y="608"/>
                  </a:cubicBezTo>
                  <a:cubicBezTo>
                    <a:pt x="1186" y="456"/>
                    <a:pt x="1186" y="304"/>
                    <a:pt x="1125" y="183"/>
                  </a:cubicBezTo>
                  <a:cubicBezTo>
                    <a:pt x="1125" y="152"/>
                    <a:pt x="1094" y="61"/>
                    <a:pt x="109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3"/>
            <p:cNvSpPr/>
            <p:nvPr/>
          </p:nvSpPr>
          <p:spPr>
            <a:xfrm>
              <a:off x="5555658" y="35116"/>
              <a:ext cx="81632" cy="82751"/>
            </a:xfrm>
            <a:custGeom>
              <a:rect b="b" l="l" r="r" t="t"/>
              <a:pathLst>
                <a:path extrusionOk="0" h="2220" w="2190">
                  <a:moveTo>
                    <a:pt x="1095" y="0"/>
                  </a:moveTo>
                  <a:lnTo>
                    <a:pt x="1095" y="61"/>
                  </a:lnTo>
                  <a:cubicBezTo>
                    <a:pt x="1065" y="243"/>
                    <a:pt x="1004" y="426"/>
                    <a:pt x="943" y="578"/>
                  </a:cubicBezTo>
                  <a:cubicBezTo>
                    <a:pt x="943" y="608"/>
                    <a:pt x="913" y="669"/>
                    <a:pt x="913" y="669"/>
                  </a:cubicBezTo>
                  <a:lnTo>
                    <a:pt x="852" y="669"/>
                  </a:lnTo>
                  <a:cubicBezTo>
                    <a:pt x="700" y="608"/>
                    <a:pt x="548" y="517"/>
                    <a:pt x="457" y="426"/>
                  </a:cubicBezTo>
                  <a:cubicBezTo>
                    <a:pt x="365" y="395"/>
                    <a:pt x="335" y="365"/>
                    <a:pt x="244" y="304"/>
                  </a:cubicBezTo>
                  <a:lnTo>
                    <a:pt x="244" y="304"/>
                  </a:lnTo>
                  <a:cubicBezTo>
                    <a:pt x="244" y="304"/>
                    <a:pt x="244" y="365"/>
                    <a:pt x="305" y="365"/>
                  </a:cubicBezTo>
                  <a:cubicBezTo>
                    <a:pt x="396" y="517"/>
                    <a:pt x="517" y="669"/>
                    <a:pt x="609" y="851"/>
                  </a:cubicBezTo>
                  <a:cubicBezTo>
                    <a:pt x="609" y="882"/>
                    <a:pt x="639" y="912"/>
                    <a:pt x="639" y="912"/>
                  </a:cubicBezTo>
                  <a:cubicBezTo>
                    <a:pt x="487" y="1003"/>
                    <a:pt x="335" y="1034"/>
                    <a:pt x="183" y="1064"/>
                  </a:cubicBezTo>
                  <a:cubicBezTo>
                    <a:pt x="92" y="1064"/>
                    <a:pt x="31" y="1125"/>
                    <a:pt x="1" y="1125"/>
                  </a:cubicBezTo>
                  <a:lnTo>
                    <a:pt x="31" y="1125"/>
                  </a:lnTo>
                  <a:cubicBezTo>
                    <a:pt x="214" y="1155"/>
                    <a:pt x="396" y="1186"/>
                    <a:pt x="609" y="1277"/>
                  </a:cubicBezTo>
                  <a:cubicBezTo>
                    <a:pt x="639" y="1277"/>
                    <a:pt x="669" y="1307"/>
                    <a:pt x="669" y="1307"/>
                  </a:cubicBezTo>
                  <a:cubicBezTo>
                    <a:pt x="669" y="1338"/>
                    <a:pt x="639" y="1368"/>
                    <a:pt x="639" y="1368"/>
                  </a:cubicBezTo>
                  <a:cubicBezTo>
                    <a:pt x="548" y="1520"/>
                    <a:pt x="487" y="1672"/>
                    <a:pt x="396" y="1793"/>
                  </a:cubicBezTo>
                  <a:cubicBezTo>
                    <a:pt x="365" y="1824"/>
                    <a:pt x="365" y="1885"/>
                    <a:pt x="335" y="1915"/>
                  </a:cubicBezTo>
                  <a:cubicBezTo>
                    <a:pt x="335" y="1915"/>
                    <a:pt x="365" y="1915"/>
                    <a:pt x="365" y="1885"/>
                  </a:cubicBezTo>
                  <a:cubicBezTo>
                    <a:pt x="517" y="1763"/>
                    <a:pt x="700" y="1642"/>
                    <a:pt x="852" y="1581"/>
                  </a:cubicBezTo>
                  <a:cubicBezTo>
                    <a:pt x="913" y="1581"/>
                    <a:pt x="913" y="1520"/>
                    <a:pt x="943" y="1520"/>
                  </a:cubicBezTo>
                  <a:cubicBezTo>
                    <a:pt x="943" y="1581"/>
                    <a:pt x="973" y="1611"/>
                    <a:pt x="973" y="1611"/>
                  </a:cubicBezTo>
                  <a:cubicBezTo>
                    <a:pt x="1065" y="1763"/>
                    <a:pt x="1095" y="1915"/>
                    <a:pt x="1125" y="2097"/>
                  </a:cubicBezTo>
                  <a:cubicBezTo>
                    <a:pt x="1125" y="2128"/>
                    <a:pt x="1125" y="2189"/>
                    <a:pt x="1156" y="2219"/>
                  </a:cubicBezTo>
                  <a:lnTo>
                    <a:pt x="1156" y="2189"/>
                  </a:lnTo>
                  <a:cubicBezTo>
                    <a:pt x="1217" y="1976"/>
                    <a:pt x="1247" y="1793"/>
                    <a:pt x="1308" y="1611"/>
                  </a:cubicBezTo>
                  <a:cubicBezTo>
                    <a:pt x="1308" y="1581"/>
                    <a:pt x="1369" y="1581"/>
                    <a:pt x="1369" y="1520"/>
                  </a:cubicBezTo>
                  <a:cubicBezTo>
                    <a:pt x="1521" y="1581"/>
                    <a:pt x="1612" y="1642"/>
                    <a:pt x="1764" y="1763"/>
                  </a:cubicBezTo>
                  <a:cubicBezTo>
                    <a:pt x="1855" y="1793"/>
                    <a:pt x="1885" y="1824"/>
                    <a:pt x="1976" y="1885"/>
                  </a:cubicBezTo>
                  <a:cubicBezTo>
                    <a:pt x="1976" y="1885"/>
                    <a:pt x="1976" y="1824"/>
                    <a:pt x="1916" y="1824"/>
                  </a:cubicBezTo>
                  <a:cubicBezTo>
                    <a:pt x="1824" y="1672"/>
                    <a:pt x="1703" y="1520"/>
                    <a:pt x="1612" y="1338"/>
                  </a:cubicBezTo>
                  <a:cubicBezTo>
                    <a:pt x="1612" y="1307"/>
                    <a:pt x="1581" y="1307"/>
                    <a:pt x="1581" y="1277"/>
                  </a:cubicBezTo>
                  <a:cubicBezTo>
                    <a:pt x="1673" y="1277"/>
                    <a:pt x="1824" y="1216"/>
                    <a:pt x="1976" y="1186"/>
                  </a:cubicBezTo>
                  <a:cubicBezTo>
                    <a:pt x="2037" y="1186"/>
                    <a:pt x="2128" y="1155"/>
                    <a:pt x="2189" y="1155"/>
                  </a:cubicBezTo>
                  <a:lnTo>
                    <a:pt x="2159" y="1155"/>
                  </a:lnTo>
                  <a:cubicBezTo>
                    <a:pt x="1976" y="1125"/>
                    <a:pt x="1764" y="1064"/>
                    <a:pt x="1581" y="1003"/>
                  </a:cubicBezTo>
                  <a:cubicBezTo>
                    <a:pt x="1551" y="1003"/>
                    <a:pt x="1551" y="973"/>
                    <a:pt x="1521" y="973"/>
                  </a:cubicBezTo>
                  <a:cubicBezTo>
                    <a:pt x="1521" y="912"/>
                    <a:pt x="1521" y="912"/>
                    <a:pt x="1551" y="882"/>
                  </a:cubicBezTo>
                  <a:cubicBezTo>
                    <a:pt x="1612" y="730"/>
                    <a:pt x="1703" y="608"/>
                    <a:pt x="1764" y="517"/>
                  </a:cubicBezTo>
                  <a:cubicBezTo>
                    <a:pt x="1824" y="456"/>
                    <a:pt x="1855" y="395"/>
                    <a:pt x="1885" y="365"/>
                  </a:cubicBezTo>
                  <a:lnTo>
                    <a:pt x="1885" y="365"/>
                  </a:lnTo>
                  <a:cubicBezTo>
                    <a:pt x="1885" y="365"/>
                    <a:pt x="1855" y="365"/>
                    <a:pt x="1855" y="395"/>
                  </a:cubicBezTo>
                  <a:cubicBezTo>
                    <a:pt x="1703" y="517"/>
                    <a:pt x="1551" y="608"/>
                    <a:pt x="1369" y="669"/>
                  </a:cubicBezTo>
                  <a:cubicBezTo>
                    <a:pt x="1308" y="669"/>
                    <a:pt x="1277" y="699"/>
                    <a:pt x="1277" y="699"/>
                  </a:cubicBezTo>
                  <a:cubicBezTo>
                    <a:pt x="1277" y="669"/>
                    <a:pt x="1247" y="669"/>
                    <a:pt x="1247" y="608"/>
                  </a:cubicBezTo>
                  <a:cubicBezTo>
                    <a:pt x="1156" y="456"/>
                    <a:pt x="1156" y="304"/>
                    <a:pt x="1125" y="213"/>
                  </a:cubicBezTo>
                  <a:cubicBezTo>
                    <a:pt x="1125" y="152"/>
                    <a:pt x="1095" y="91"/>
                    <a:pt x="109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3"/>
            <p:cNvSpPr/>
            <p:nvPr/>
          </p:nvSpPr>
          <p:spPr>
            <a:xfrm>
              <a:off x="8958148" y="430583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3"/>
                    <a:pt x="1034" y="42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730" y="609"/>
                    <a:pt x="578" y="487"/>
                    <a:pt x="456" y="426"/>
                  </a:cubicBezTo>
                  <a:cubicBezTo>
                    <a:pt x="365" y="365"/>
                    <a:pt x="335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396" y="487"/>
                    <a:pt x="517" y="639"/>
                    <a:pt x="608" y="821"/>
                  </a:cubicBezTo>
                  <a:cubicBezTo>
                    <a:pt x="608" y="882"/>
                    <a:pt x="639" y="913"/>
                    <a:pt x="639" y="913"/>
                  </a:cubicBezTo>
                  <a:cubicBezTo>
                    <a:pt x="487" y="973"/>
                    <a:pt x="335" y="1034"/>
                    <a:pt x="183" y="1065"/>
                  </a:cubicBezTo>
                  <a:cubicBezTo>
                    <a:pt x="92" y="1065"/>
                    <a:pt x="31" y="1095"/>
                    <a:pt x="1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0"/>
                    <a:pt x="487" y="1672"/>
                    <a:pt x="396" y="1794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0"/>
                    <a:pt x="943" y="1520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8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6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4" y="1733"/>
                  </a:cubicBezTo>
                  <a:cubicBezTo>
                    <a:pt x="1855" y="1794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15" y="1824"/>
                  </a:cubicBezTo>
                  <a:cubicBezTo>
                    <a:pt x="1824" y="1672"/>
                    <a:pt x="1703" y="1520"/>
                    <a:pt x="1642" y="130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94" y="1065"/>
                    <a:pt x="1581" y="973"/>
                  </a:cubicBezTo>
                  <a:cubicBezTo>
                    <a:pt x="1551" y="973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42" y="730"/>
                    <a:pt x="1703" y="609"/>
                    <a:pt x="1794" y="487"/>
                  </a:cubicBezTo>
                  <a:cubicBezTo>
                    <a:pt x="1824" y="457"/>
                    <a:pt x="1855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5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3"/>
            <p:cNvSpPr/>
            <p:nvPr/>
          </p:nvSpPr>
          <p:spPr>
            <a:xfrm>
              <a:off x="3509738" y="72245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1"/>
                  </a:moveTo>
                  <a:cubicBezTo>
                    <a:pt x="122" y="1"/>
                    <a:pt x="1" y="122"/>
                    <a:pt x="1" y="213"/>
                  </a:cubicBezTo>
                  <a:cubicBezTo>
                    <a:pt x="1" y="335"/>
                    <a:pt x="122" y="457"/>
                    <a:pt x="213" y="457"/>
                  </a:cubicBezTo>
                  <a:cubicBezTo>
                    <a:pt x="335" y="457"/>
                    <a:pt x="456" y="335"/>
                    <a:pt x="456" y="213"/>
                  </a:cubicBezTo>
                  <a:cubicBezTo>
                    <a:pt x="456" y="12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3"/>
            <p:cNvSpPr/>
            <p:nvPr/>
          </p:nvSpPr>
          <p:spPr>
            <a:xfrm>
              <a:off x="2874147" y="795418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1" y="547"/>
                    <a:pt x="153" y="699"/>
                    <a:pt x="335" y="699"/>
                  </a:cubicBezTo>
                  <a:cubicBezTo>
                    <a:pt x="517" y="699"/>
                    <a:pt x="669" y="547"/>
                    <a:pt x="669" y="36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3"/>
            <p:cNvSpPr/>
            <p:nvPr/>
          </p:nvSpPr>
          <p:spPr>
            <a:xfrm>
              <a:off x="3994632" y="207925"/>
              <a:ext cx="13643" cy="14761"/>
            </a:xfrm>
            <a:custGeom>
              <a:rect b="b" l="l" r="r" t="t"/>
              <a:pathLst>
                <a:path extrusionOk="0" h="396" w="366">
                  <a:moveTo>
                    <a:pt x="183" y="1"/>
                  </a:moveTo>
                  <a:cubicBezTo>
                    <a:pt x="62" y="1"/>
                    <a:pt x="1" y="92"/>
                    <a:pt x="1" y="183"/>
                  </a:cubicBezTo>
                  <a:cubicBezTo>
                    <a:pt x="1" y="305"/>
                    <a:pt x="62" y="396"/>
                    <a:pt x="183" y="396"/>
                  </a:cubicBezTo>
                  <a:cubicBezTo>
                    <a:pt x="274" y="396"/>
                    <a:pt x="366" y="305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3"/>
            <p:cNvSpPr/>
            <p:nvPr/>
          </p:nvSpPr>
          <p:spPr>
            <a:xfrm>
              <a:off x="4932913" y="4999128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1"/>
                  </a:moveTo>
                  <a:cubicBezTo>
                    <a:pt x="152" y="1"/>
                    <a:pt x="0" y="122"/>
                    <a:pt x="0" y="305"/>
                  </a:cubicBezTo>
                  <a:cubicBezTo>
                    <a:pt x="0" y="456"/>
                    <a:pt x="152" y="608"/>
                    <a:pt x="304" y="608"/>
                  </a:cubicBezTo>
                  <a:cubicBezTo>
                    <a:pt x="456" y="608"/>
                    <a:pt x="608" y="487"/>
                    <a:pt x="608" y="305"/>
                  </a:cubicBezTo>
                  <a:cubicBezTo>
                    <a:pt x="608" y="122"/>
                    <a:pt x="456" y="1"/>
                    <a:pt x="30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3"/>
            <p:cNvSpPr/>
            <p:nvPr/>
          </p:nvSpPr>
          <p:spPr>
            <a:xfrm>
              <a:off x="175289" y="1452516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44" y="1"/>
                  </a:moveTo>
                  <a:cubicBezTo>
                    <a:pt x="92" y="1"/>
                    <a:pt x="1" y="122"/>
                    <a:pt x="1" y="274"/>
                  </a:cubicBezTo>
                  <a:cubicBezTo>
                    <a:pt x="1" y="426"/>
                    <a:pt x="92" y="548"/>
                    <a:pt x="244" y="548"/>
                  </a:cubicBezTo>
                  <a:cubicBezTo>
                    <a:pt x="396" y="548"/>
                    <a:pt x="518" y="426"/>
                    <a:pt x="518" y="274"/>
                  </a:cubicBezTo>
                  <a:cubicBezTo>
                    <a:pt x="518" y="153"/>
                    <a:pt x="396" y="6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3"/>
            <p:cNvSpPr/>
            <p:nvPr/>
          </p:nvSpPr>
          <p:spPr>
            <a:xfrm>
              <a:off x="2007422" y="1002735"/>
              <a:ext cx="13643" cy="13643"/>
            </a:xfrm>
            <a:custGeom>
              <a:rect b="b" l="l" r="r" t="t"/>
              <a:pathLst>
                <a:path extrusionOk="0" h="366" w="366">
                  <a:moveTo>
                    <a:pt x="183" y="0"/>
                  </a:moveTo>
                  <a:cubicBezTo>
                    <a:pt x="62" y="0"/>
                    <a:pt x="1" y="61"/>
                    <a:pt x="1" y="183"/>
                  </a:cubicBezTo>
                  <a:cubicBezTo>
                    <a:pt x="1" y="304"/>
                    <a:pt x="62" y="365"/>
                    <a:pt x="183" y="365"/>
                  </a:cubicBezTo>
                  <a:cubicBezTo>
                    <a:pt x="305" y="365"/>
                    <a:pt x="366" y="304"/>
                    <a:pt x="366" y="183"/>
                  </a:cubicBezTo>
                  <a:cubicBezTo>
                    <a:pt x="366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3"/>
            <p:cNvSpPr/>
            <p:nvPr/>
          </p:nvSpPr>
          <p:spPr>
            <a:xfrm>
              <a:off x="283215" y="110662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6"/>
                    <a:pt x="92" y="457"/>
                    <a:pt x="214" y="457"/>
                  </a:cubicBezTo>
                  <a:cubicBezTo>
                    <a:pt x="335" y="457"/>
                    <a:pt x="457" y="366"/>
                    <a:pt x="457" y="244"/>
                  </a:cubicBezTo>
                  <a:cubicBezTo>
                    <a:pt x="457" y="12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3"/>
            <p:cNvSpPr/>
            <p:nvPr/>
          </p:nvSpPr>
          <p:spPr>
            <a:xfrm>
              <a:off x="695462" y="904914"/>
              <a:ext cx="20427" cy="20427"/>
            </a:xfrm>
            <a:custGeom>
              <a:rect b="b" l="l" r="r" t="t"/>
              <a:pathLst>
                <a:path extrusionOk="0" h="548" w="54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3"/>
            <p:cNvSpPr/>
            <p:nvPr/>
          </p:nvSpPr>
          <p:spPr>
            <a:xfrm>
              <a:off x="977586" y="1317697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18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04"/>
                    <a:pt x="91" y="396"/>
                    <a:pt x="183" y="396"/>
                  </a:cubicBezTo>
                  <a:cubicBezTo>
                    <a:pt x="304" y="396"/>
                    <a:pt x="395" y="304"/>
                    <a:pt x="395" y="213"/>
                  </a:cubicBezTo>
                  <a:cubicBezTo>
                    <a:pt x="39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3"/>
            <p:cNvSpPr/>
            <p:nvPr/>
          </p:nvSpPr>
          <p:spPr>
            <a:xfrm>
              <a:off x="2629236" y="5033369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1"/>
                  </a:moveTo>
                  <a:cubicBezTo>
                    <a:pt x="123" y="1"/>
                    <a:pt x="1" y="122"/>
                    <a:pt x="1" y="244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335" y="456"/>
                    <a:pt x="457" y="335"/>
                    <a:pt x="457" y="244"/>
                  </a:cubicBezTo>
                  <a:cubicBezTo>
                    <a:pt x="457" y="122"/>
                    <a:pt x="335" y="3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3"/>
            <p:cNvSpPr/>
            <p:nvPr/>
          </p:nvSpPr>
          <p:spPr>
            <a:xfrm>
              <a:off x="40600" y="98801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0"/>
                  </a:moveTo>
                  <a:cubicBezTo>
                    <a:pt x="92" y="0"/>
                    <a:pt x="1" y="122"/>
                    <a:pt x="1" y="244"/>
                  </a:cubicBezTo>
                  <a:cubicBezTo>
                    <a:pt x="1" y="36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4"/>
                  </a:cubicBezTo>
                  <a:cubicBezTo>
                    <a:pt x="457" y="122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3"/>
            <p:cNvSpPr/>
            <p:nvPr/>
          </p:nvSpPr>
          <p:spPr>
            <a:xfrm>
              <a:off x="1187176" y="366025"/>
              <a:ext cx="9095" cy="9095"/>
            </a:xfrm>
            <a:custGeom>
              <a:rect b="b" l="l" r="r" t="t"/>
              <a:pathLst>
                <a:path extrusionOk="0" h="244" w="244">
                  <a:moveTo>
                    <a:pt x="122" y="0"/>
                  </a:moveTo>
                  <a:cubicBezTo>
                    <a:pt x="31" y="0"/>
                    <a:pt x="0" y="61"/>
                    <a:pt x="0" y="122"/>
                  </a:cubicBezTo>
                  <a:cubicBezTo>
                    <a:pt x="0" y="213"/>
                    <a:pt x="31" y="243"/>
                    <a:pt x="122" y="243"/>
                  </a:cubicBezTo>
                  <a:cubicBezTo>
                    <a:pt x="183" y="243"/>
                    <a:pt x="244" y="213"/>
                    <a:pt x="244" y="122"/>
                  </a:cubicBezTo>
                  <a:cubicBezTo>
                    <a:pt x="244" y="61"/>
                    <a:pt x="152" y="31"/>
                    <a:pt x="12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3"/>
            <p:cNvSpPr/>
            <p:nvPr/>
          </p:nvSpPr>
          <p:spPr>
            <a:xfrm>
              <a:off x="1414882" y="82713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66" y="456"/>
                    <a:pt x="457" y="335"/>
                    <a:pt x="457" y="213"/>
                  </a:cubicBezTo>
                  <a:cubicBezTo>
                    <a:pt x="457" y="9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3"/>
            <p:cNvSpPr/>
            <p:nvPr/>
          </p:nvSpPr>
          <p:spPr>
            <a:xfrm>
              <a:off x="2176284" y="4254857"/>
              <a:ext cx="11369" cy="11369"/>
            </a:xfrm>
            <a:custGeom>
              <a:rect b="b" l="l" r="r" t="t"/>
              <a:pathLst>
                <a:path extrusionOk="0" h="305" w="305">
                  <a:moveTo>
                    <a:pt x="152" y="0"/>
                  </a:moveTo>
                  <a:cubicBezTo>
                    <a:pt x="61" y="0"/>
                    <a:pt x="0" y="61"/>
                    <a:pt x="0" y="152"/>
                  </a:cubicBezTo>
                  <a:cubicBezTo>
                    <a:pt x="0" y="213"/>
                    <a:pt x="61" y="304"/>
                    <a:pt x="152" y="304"/>
                  </a:cubicBezTo>
                  <a:cubicBezTo>
                    <a:pt x="213" y="304"/>
                    <a:pt x="304" y="213"/>
                    <a:pt x="304" y="152"/>
                  </a:cubicBezTo>
                  <a:cubicBezTo>
                    <a:pt x="304" y="61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3"/>
            <p:cNvSpPr/>
            <p:nvPr/>
          </p:nvSpPr>
          <p:spPr>
            <a:xfrm>
              <a:off x="2715859" y="4753245"/>
              <a:ext cx="20464" cy="20427"/>
            </a:xfrm>
            <a:custGeom>
              <a:rect b="b" l="l" r="r" t="t"/>
              <a:pathLst>
                <a:path extrusionOk="0" h="548" w="549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3"/>
            <p:cNvSpPr/>
            <p:nvPr/>
          </p:nvSpPr>
          <p:spPr>
            <a:xfrm>
              <a:off x="145228" y="2621768"/>
              <a:ext cx="19308" cy="19308"/>
            </a:xfrm>
            <a:custGeom>
              <a:rect b="b" l="l" r="r" t="t"/>
              <a:pathLst>
                <a:path extrusionOk="0" h="51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18" y="395"/>
                    <a:pt x="518" y="274"/>
                  </a:cubicBezTo>
                  <a:cubicBezTo>
                    <a:pt x="51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3"/>
            <p:cNvSpPr/>
            <p:nvPr/>
          </p:nvSpPr>
          <p:spPr>
            <a:xfrm>
              <a:off x="151026" y="314838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48" y="395"/>
                    <a:pt x="548" y="243"/>
                  </a:cubicBezTo>
                  <a:cubicBezTo>
                    <a:pt x="548" y="152"/>
                    <a:pt x="426" y="31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3"/>
            <p:cNvSpPr/>
            <p:nvPr/>
          </p:nvSpPr>
          <p:spPr>
            <a:xfrm>
              <a:off x="179966" y="2013337"/>
              <a:ext cx="43090" cy="4309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3"/>
            <p:cNvSpPr/>
            <p:nvPr/>
          </p:nvSpPr>
          <p:spPr>
            <a:xfrm>
              <a:off x="8441566" y="5014530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13" y="1"/>
                    <a:pt x="1" y="21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3"/>
            <p:cNvSpPr/>
            <p:nvPr/>
          </p:nvSpPr>
          <p:spPr>
            <a:xfrm>
              <a:off x="8401093" y="3710075"/>
              <a:ext cx="18153" cy="15916"/>
            </a:xfrm>
            <a:custGeom>
              <a:rect b="b" l="l" r="r" t="t"/>
              <a:pathLst>
                <a:path extrusionOk="0" h="427" w="487">
                  <a:moveTo>
                    <a:pt x="244" y="1"/>
                  </a:moveTo>
                  <a:cubicBezTo>
                    <a:pt x="122" y="1"/>
                    <a:pt x="0" y="62"/>
                    <a:pt x="0" y="214"/>
                  </a:cubicBezTo>
                  <a:cubicBezTo>
                    <a:pt x="0" y="335"/>
                    <a:pt x="122" y="426"/>
                    <a:pt x="244" y="426"/>
                  </a:cubicBezTo>
                  <a:cubicBezTo>
                    <a:pt x="365" y="426"/>
                    <a:pt x="487" y="366"/>
                    <a:pt x="487" y="214"/>
                  </a:cubicBezTo>
                  <a:cubicBezTo>
                    <a:pt x="487" y="6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3"/>
            <p:cNvSpPr/>
            <p:nvPr/>
          </p:nvSpPr>
          <p:spPr>
            <a:xfrm>
              <a:off x="3866584" y="5073513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8"/>
                    <a:pt x="274" y="548"/>
                  </a:cubicBezTo>
                  <a:cubicBezTo>
                    <a:pt x="396" y="548"/>
                    <a:pt x="517" y="426"/>
                    <a:pt x="517" y="274"/>
                  </a:cubicBezTo>
                  <a:cubicBezTo>
                    <a:pt x="51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3"/>
            <p:cNvSpPr/>
            <p:nvPr/>
          </p:nvSpPr>
          <p:spPr>
            <a:xfrm>
              <a:off x="3516198" y="5010480"/>
              <a:ext cx="31758" cy="30603"/>
            </a:xfrm>
            <a:custGeom>
              <a:rect b="b" l="l" r="r" t="t"/>
              <a:pathLst>
                <a:path extrusionOk="0" h="821" w="852">
                  <a:moveTo>
                    <a:pt x="426" y="0"/>
                  </a:moveTo>
                  <a:cubicBezTo>
                    <a:pt x="214" y="0"/>
                    <a:pt x="1" y="183"/>
                    <a:pt x="1" y="426"/>
                  </a:cubicBezTo>
                  <a:cubicBezTo>
                    <a:pt x="1" y="639"/>
                    <a:pt x="214" y="821"/>
                    <a:pt x="426" y="821"/>
                  </a:cubicBezTo>
                  <a:cubicBezTo>
                    <a:pt x="670" y="821"/>
                    <a:pt x="852" y="639"/>
                    <a:pt x="852" y="426"/>
                  </a:cubicBezTo>
                  <a:cubicBezTo>
                    <a:pt x="852" y="183"/>
                    <a:pt x="670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3"/>
            <p:cNvSpPr/>
            <p:nvPr/>
          </p:nvSpPr>
          <p:spPr>
            <a:xfrm>
              <a:off x="8948348" y="4479600"/>
              <a:ext cx="34032" cy="34032"/>
            </a:xfrm>
            <a:custGeom>
              <a:rect b="b" l="l" r="r" t="t"/>
              <a:pathLst>
                <a:path extrusionOk="0" h="913" w="913">
                  <a:moveTo>
                    <a:pt x="456" y="1"/>
                  </a:moveTo>
                  <a:cubicBezTo>
                    <a:pt x="183" y="1"/>
                    <a:pt x="0" y="244"/>
                    <a:pt x="0" y="457"/>
                  </a:cubicBezTo>
                  <a:cubicBezTo>
                    <a:pt x="0" y="730"/>
                    <a:pt x="183" y="913"/>
                    <a:pt x="456" y="913"/>
                  </a:cubicBezTo>
                  <a:cubicBezTo>
                    <a:pt x="730" y="913"/>
                    <a:pt x="912" y="700"/>
                    <a:pt x="912" y="457"/>
                  </a:cubicBezTo>
                  <a:cubicBezTo>
                    <a:pt x="912" y="244"/>
                    <a:pt x="730" y="1"/>
                    <a:pt x="456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3"/>
            <p:cNvSpPr/>
            <p:nvPr/>
          </p:nvSpPr>
          <p:spPr>
            <a:xfrm>
              <a:off x="4425181" y="37994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0" y="487"/>
                    <a:pt x="122" y="608"/>
                    <a:pt x="304" y="608"/>
                  </a:cubicBezTo>
                  <a:cubicBezTo>
                    <a:pt x="456" y="608"/>
                    <a:pt x="608" y="487"/>
                    <a:pt x="608" y="304"/>
                  </a:cubicBezTo>
                  <a:cubicBezTo>
                    <a:pt x="608" y="122"/>
                    <a:pt x="456" y="0"/>
                    <a:pt x="30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3"/>
            <p:cNvSpPr/>
            <p:nvPr/>
          </p:nvSpPr>
          <p:spPr>
            <a:xfrm>
              <a:off x="6236984" y="4836826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3"/>
            <p:cNvSpPr/>
            <p:nvPr/>
          </p:nvSpPr>
          <p:spPr>
            <a:xfrm>
              <a:off x="4105073" y="4992021"/>
              <a:ext cx="24937" cy="26093"/>
            </a:xfrm>
            <a:custGeom>
              <a:rect b="b" l="l" r="r" t="t"/>
              <a:pathLst>
                <a:path extrusionOk="0" h="700" w="669">
                  <a:moveTo>
                    <a:pt x="335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47"/>
                    <a:pt x="152" y="699"/>
                    <a:pt x="335" y="699"/>
                  </a:cubicBezTo>
                  <a:cubicBezTo>
                    <a:pt x="517" y="699"/>
                    <a:pt x="669" y="54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3"/>
            <p:cNvSpPr/>
            <p:nvPr/>
          </p:nvSpPr>
          <p:spPr>
            <a:xfrm>
              <a:off x="6139230" y="119520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3"/>
            <p:cNvSpPr/>
            <p:nvPr/>
          </p:nvSpPr>
          <p:spPr>
            <a:xfrm>
              <a:off x="5359856" y="4752737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1" y="608"/>
                    <a:pt x="183" y="760"/>
                    <a:pt x="365" y="760"/>
                  </a:cubicBezTo>
                  <a:cubicBezTo>
                    <a:pt x="609" y="760"/>
                    <a:pt x="761" y="547"/>
                    <a:pt x="761" y="365"/>
                  </a:cubicBezTo>
                  <a:cubicBezTo>
                    <a:pt x="761" y="183"/>
                    <a:pt x="609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3"/>
            <p:cNvSpPr/>
            <p:nvPr/>
          </p:nvSpPr>
          <p:spPr>
            <a:xfrm>
              <a:off x="5816459" y="79811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213" y="1"/>
                  </a:moveTo>
                  <a:cubicBezTo>
                    <a:pt x="91" y="1"/>
                    <a:pt x="0" y="92"/>
                    <a:pt x="0" y="213"/>
                  </a:cubicBezTo>
                  <a:cubicBezTo>
                    <a:pt x="0" y="305"/>
                    <a:pt x="91" y="396"/>
                    <a:pt x="213" y="396"/>
                  </a:cubicBezTo>
                  <a:cubicBezTo>
                    <a:pt x="304" y="396"/>
                    <a:pt x="395" y="305"/>
                    <a:pt x="395" y="213"/>
                  </a:cubicBezTo>
                  <a:cubicBezTo>
                    <a:pt x="395" y="92"/>
                    <a:pt x="304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3"/>
            <p:cNvSpPr/>
            <p:nvPr/>
          </p:nvSpPr>
          <p:spPr>
            <a:xfrm>
              <a:off x="7003775" y="59106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1"/>
                  </a:moveTo>
                  <a:cubicBezTo>
                    <a:pt x="153" y="1"/>
                    <a:pt x="1" y="153"/>
                    <a:pt x="1" y="365"/>
                  </a:cubicBezTo>
                  <a:cubicBezTo>
                    <a:pt x="1" y="548"/>
                    <a:pt x="153" y="700"/>
                    <a:pt x="335" y="700"/>
                  </a:cubicBezTo>
                  <a:cubicBezTo>
                    <a:pt x="518" y="700"/>
                    <a:pt x="670" y="548"/>
                    <a:pt x="670" y="365"/>
                  </a:cubicBez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3"/>
            <p:cNvSpPr/>
            <p:nvPr/>
          </p:nvSpPr>
          <p:spPr>
            <a:xfrm>
              <a:off x="6634430" y="5002831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5" y="0"/>
                  </a:moveTo>
                  <a:cubicBezTo>
                    <a:pt x="122" y="0"/>
                    <a:pt x="1" y="152"/>
                    <a:pt x="1" y="304"/>
                  </a:cubicBezTo>
                  <a:cubicBezTo>
                    <a:pt x="1" y="487"/>
                    <a:pt x="122" y="608"/>
                    <a:pt x="305" y="608"/>
                  </a:cubicBezTo>
                  <a:cubicBezTo>
                    <a:pt x="457" y="608"/>
                    <a:pt x="609" y="487"/>
                    <a:pt x="609" y="304"/>
                  </a:cubicBezTo>
                  <a:cubicBezTo>
                    <a:pt x="609" y="152"/>
                    <a:pt x="457" y="0"/>
                    <a:pt x="30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3"/>
            <p:cNvSpPr/>
            <p:nvPr/>
          </p:nvSpPr>
          <p:spPr>
            <a:xfrm>
              <a:off x="8877525" y="1780898"/>
              <a:ext cx="17035" cy="17221"/>
            </a:xfrm>
            <a:custGeom>
              <a:rect b="b" l="l" r="r" t="t"/>
              <a:pathLst>
                <a:path extrusionOk="0" h="462" w="457">
                  <a:moveTo>
                    <a:pt x="251" y="1"/>
                  </a:moveTo>
                  <a:cubicBezTo>
                    <a:pt x="238" y="1"/>
                    <a:pt x="226" y="2"/>
                    <a:pt x="213" y="5"/>
                  </a:cubicBezTo>
                  <a:cubicBezTo>
                    <a:pt x="91" y="5"/>
                    <a:pt x="0" y="127"/>
                    <a:pt x="0" y="248"/>
                  </a:cubicBezTo>
                  <a:cubicBezTo>
                    <a:pt x="0" y="370"/>
                    <a:pt x="91" y="461"/>
                    <a:pt x="213" y="461"/>
                  </a:cubicBezTo>
                  <a:cubicBezTo>
                    <a:pt x="334" y="461"/>
                    <a:pt x="456" y="370"/>
                    <a:pt x="456" y="248"/>
                  </a:cubicBezTo>
                  <a:cubicBezTo>
                    <a:pt x="456" y="112"/>
                    <a:pt x="359" y="1"/>
                    <a:pt x="25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8887142" y="292122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426" y="517"/>
                    <a:pt x="547" y="396"/>
                    <a:pt x="547" y="244"/>
                  </a:cubicBezTo>
                  <a:cubicBezTo>
                    <a:pt x="547" y="92"/>
                    <a:pt x="395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8193402" y="90639"/>
              <a:ext cx="36306" cy="36269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6813653" y="4821258"/>
              <a:ext cx="26093" cy="24974"/>
            </a:xfrm>
            <a:custGeom>
              <a:rect b="b" l="l" r="r" t="t"/>
              <a:pathLst>
                <a:path extrusionOk="0" h="670" w="700">
                  <a:moveTo>
                    <a:pt x="36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65" y="669"/>
                  </a:cubicBezTo>
                  <a:cubicBezTo>
                    <a:pt x="547" y="669"/>
                    <a:pt x="699" y="517"/>
                    <a:pt x="699" y="335"/>
                  </a:cubicBezTo>
                  <a:cubicBezTo>
                    <a:pt x="699" y="152"/>
                    <a:pt x="547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3"/>
            <p:cNvSpPr/>
            <p:nvPr/>
          </p:nvSpPr>
          <p:spPr>
            <a:xfrm>
              <a:off x="8952482" y="81014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6" y="335"/>
                    <a:pt x="456" y="213"/>
                  </a:cubicBezTo>
                  <a:cubicBezTo>
                    <a:pt x="456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8964205" y="1338086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8933752" y="1963825"/>
              <a:ext cx="31758" cy="31758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0" y="182"/>
                    <a:pt x="0" y="426"/>
                  </a:cubicBezTo>
                  <a:cubicBezTo>
                    <a:pt x="0" y="669"/>
                    <a:pt x="183" y="851"/>
                    <a:pt x="426" y="851"/>
                  </a:cubicBezTo>
                  <a:cubicBezTo>
                    <a:pt x="669" y="851"/>
                    <a:pt x="851" y="669"/>
                    <a:pt x="851" y="426"/>
                  </a:cubicBezTo>
                  <a:cubicBezTo>
                    <a:pt x="851" y="182"/>
                    <a:pt x="669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4" name="Google Shape;584;p13"/>
          <p:cNvSpPr/>
          <p:nvPr/>
        </p:nvSpPr>
        <p:spPr>
          <a:xfrm>
            <a:off x="391493" y="192725"/>
            <a:ext cx="8359800" cy="4758000"/>
          </a:xfrm>
          <a:prstGeom prst="roundRect">
            <a:avLst>
              <a:gd fmla="val 2025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13"/>
          <p:cNvSpPr/>
          <p:nvPr/>
        </p:nvSpPr>
        <p:spPr>
          <a:xfrm>
            <a:off x="720000" y="435857"/>
            <a:ext cx="7692900" cy="6027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00E1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13"/>
          <p:cNvSpPr txBox="1"/>
          <p:nvPr>
            <p:ph idx="1" type="subTitle"/>
          </p:nvPr>
        </p:nvSpPr>
        <p:spPr>
          <a:xfrm>
            <a:off x="1810884" y="1593400"/>
            <a:ext cx="2669100" cy="4077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87" name="Google Shape;587;p13"/>
          <p:cNvSpPr txBox="1"/>
          <p:nvPr>
            <p:ph idx="2" type="subTitle"/>
          </p:nvPr>
        </p:nvSpPr>
        <p:spPr>
          <a:xfrm>
            <a:off x="1810884" y="2001100"/>
            <a:ext cx="2669100" cy="5589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13"/>
          <p:cNvSpPr txBox="1"/>
          <p:nvPr>
            <p:ph hasCustomPrompt="1" type="title"/>
          </p:nvPr>
        </p:nvSpPr>
        <p:spPr>
          <a:xfrm>
            <a:off x="832800" y="1787536"/>
            <a:ext cx="969300" cy="676800"/>
          </a:xfrm>
          <a:prstGeom prst="rect">
            <a:avLst/>
          </a:prstGeom>
          <a:ln>
            <a:noFill/>
          </a:ln>
          <a:effectLst>
            <a:outerShdw rotWithShape="0" algn="bl" dir="2280000" dist="38100">
              <a:srgbClr val="00E1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sz="3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89" name="Google Shape;589;p13"/>
          <p:cNvSpPr txBox="1"/>
          <p:nvPr>
            <p:ph idx="3" type="subTitle"/>
          </p:nvPr>
        </p:nvSpPr>
        <p:spPr>
          <a:xfrm>
            <a:off x="1810884" y="3097427"/>
            <a:ext cx="2669100" cy="4077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90" name="Google Shape;590;p13"/>
          <p:cNvSpPr txBox="1"/>
          <p:nvPr>
            <p:ph idx="4" type="subTitle"/>
          </p:nvPr>
        </p:nvSpPr>
        <p:spPr>
          <a:xfrm>
            <a:off x="1812984" y="3503450"/>
            <a:ext cx="2667000" cy="5589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13"/>
          <p:cNvSpPr txBox="1"/>
          <p:nvPr>
            <p:ph hasCustomPrompt="1" idx="5" type="title"/>
          </p:nvPr>
        </p:nvSpPr>
        <p:spPr>
          <a:xfrm>
            <a:off x="832800" y="3273653"/>
            <a:ext cx="969300" cy="676800"/>
          </a:xfrm>
          <a:prstGeom prst="rect">
            <a:avLst/>
          </a:prstGeom>
          <a:ln>
            <a:noFill/>
          </a:ln>
          <a:effectLst>
            <a:outerShdw rotWithShape="0" algn="bl" dir="2280000" dist="38100">
              <a:srgbClr val="00E1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sz="3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92" name="Google Shape;592;p13"/>
          <p:cNvSpPr txBox="1"/>
          <p:nvPr>
            <p:ph idx="6" type="subTitle"/>
          </p:nvPr>
        </p:nvSpPr>
        <p:spPr>
          <a:xfrm>
            <a:off x="5628061" y="1593400"/>
            <a:ext cx="2667000" cy="4077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93" name="Google Shape;593;p13"/>
          <p:cNvSpPr txBox="1"/>
          <p:nvPr>
            <p:ph idx="7" type="subTitle"/>
          </p:nvPr>
        </p:nvSpPr>
        <p:spPr>
          <a:xfrm>
            <a:off x="5624461" y="2001100"/>
            <a:ext cx="2670600" cy="5589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13"/>
          <p:cNvSpPr txBox="1"/>
          <p:nvPr>
            <p:ph hasCustomPrompt="1" idx="8" type="title"/>
          </p:nvPr>
        </p:nvSpPr>
        <p:spPr>
          <a:xfrm>
            <a:off x="4653650" y="1787536"/>
            <a:ext cx="969300" cy="676800"/>
          </a:xfrm>
          <a:prstGeom prst="rect">
            <a:avLst/>
          </a:prstGeom>
          <a:ln>
            <a:noFill/>
          </a:ln>
          <a:effectLst>
            <a:outerShdw rotWithShape="0" algn="bl" dir="2280000" dist="38100">
              <a:srgbClr val="00E1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sz="3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95" name="Google Shape;595;p13"/>
          <p:cNvSpPr txBox="1"/>
          <p:nvPr>
            <p:ph idx="9" type="subTitle"/>
          </p:nvPr>
        </p:nvSpPr>
        <p:spPr>
          <a:xfrm>
            <a:off x="5624461" y="3097426"/>
            <a:ext cx="2670600" cy="4077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96" name="Google Shape;596;p13"/>
          <p:cNvSpPr txBox="1"/>
          <p:nvPr>
            <p:ph idx="13" type="subTitle"/>
          </p:nvPr>
        </p:nvSpPr>
        <p:spPr>
          <a:xfrm>
            <a:off x="5628061" y="3503450"/>
            <a:ext cx="2667000" cy="5589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13"/>
          <p:cNvSpPr txBox="1"/>
          <p:nvPr>
            <p:ph hasCustomPrompt="1" idx="14" type="title"/>
          </p:nvPr>
        </p:nvSpPr>
        <p:spPr>
          <a:xfrm>
            <a:off x="4653650" y="3273653"/>
            <a:ext cx="969300" cy="676800"/>
          </a:xfrm>
          <a:prstGeom prst="rect">
            <a:avLst/>
          </a:prstGeom>
          <a:ln>
            <a:noFill/>
          </a:ln>
          <a:effectLst>
            <a:outerShdw rotWithShape="0" algn="bl" dir="2280000" dist="38100">
              <a:srgbClr val="00E1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sz="3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98" name="Google Shape;598;p13"/>
          <p:cNvSpPr txBox="1"/>
          <p:nvPr>
            <p:ph idx="15" type="title"/>
          </p:nvPr>
        </p:nvSpPr>
        <p:spPr>
          <a:xfrm>
            <a:off x="720000" y="53743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4"/>
          <p:cNvSpPr/>
          <p:nvPr/>
        </p:nvSpPr>
        <p:spPr>
          <a:xfrm>
            <a:off x="391493" y="192725"/>
            <a:ext cx="8359800" cy="4758000"/>
          </a:xfrm>
          <a:prstGeom prst="roundRect">
            <a:avLst>
              <a:gd fmla="val 2025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14"/>
          <p:cNvSpPr/>
          <p:nvPr/>
        </p:nvSpPr>
        <p:spPr>
          <a:xfrm>
            <a:off x="720000" y="538025"/>
            <a:ext cx="2815500" cy="3533400"/>
          </a:xfrm>
          <a:prstGeom prst="roundRect">
            <a:avLst>
              <a:gd fmla="val 3692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14"/>
          <p:cNvSpPr/>
          <p:nvPr/>
        </p:nvSpPr>
        <p:spPr>
          <a:xfrm>
            <a:off x="3535500" y="4071425"/>
            <a:ext cx="4888500" cy="532200"/>
          </a:xfrm>
          <a:prstGeom prst="roundRect">
            <a:avLst>
              <a:gd fmla="val 11833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14"/>
          <p:cNvSpPr/>
          <p:nvPr/>
        </p:nvSpPr>
        <p:spPr>
          <a:xfrm>
            <a:off x="720000" y="4071425"/>
            <a:ext cx="2815500" cy="532200"/>
          </a:xfrm>
          <a:prstGeom prst="roundRect">
            <a:avLst>
              <a:gd fmla="val 14276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14"/>
          <p:cNvSpPr/>
          <p:nvPr/>
        </p:nvSpPr>
        <p:spPr>
          <a:xfrm>
            <a:off x="3535500" y="538025"/>
            <a:ext cx="4888500" cy="3533400"/>
          </a:xfrm>
          <a:prstGeom prst="roundRect">
            <a:avLst>
              <a:gd fmla="val 2554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5" name="Google Shape;605;p14"/>
          <p:cNvGrpSpPr/>
          <p:nvPr/>
        </p:nvGrpSpPr>
        <p:grpSpPr>
          <a:xfrm flipH="1" rot="10800000">
            <a:off x="37929" y="35116"/>
            <a:ext cx="9082835" cy="5058823"/>
            <a:chOff x="40600" y="35116"/>
            <a:chExt cx="8999143" cy="5058823"/>
          </a:xfrm>
        </p:grpSpPr>
        <p:sp>
          <p:nvSpPr>
            <p:cNvPr id="606" name="Google Shape;606;p14"/>
            <p:cNvSpPr/>
            <p:nvPr/>
          </p:nvSpPr>
          <p:spPr>
            <a:xfrm>
              <a:off x="179319" y="76630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4"/>
                    <a:pt x="1004" y="39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52" y="639"/>
                  </a:lnTo>
                  <a:cubicBezTo>
                    <a:pt x="700" y="609"/>
                    <a:pt x="548" y="487"/>
                    <a:pt x="456" y="426"/>
                  </a:cubicBezTo>
                  <a:cubicBezTo>
                    <a:pt x="365" y="366"/>
                    <a:pt x="335" y="335"/>
                    <a:pt x="244" y="305"/>
                  </a:cubicBezTo>
                  <a:lnTo>
                    <a:pt x="244" y="305"/>
                  </a:lnTo>
                  <a:cubicBezTo>
                    <a:pt x="244" y="305"/>
                    <a:pt x="244" y="335"/>
                    <a:pt x="304" y="335"/>
                  </a:cubicBezTo>
                  <a:cubicBezTo>
                    <a:pt x="396" y="487"/>
                    <a:pt x="517" y="639"/>
                    <a:pt x="608" y="822"/>
                  </a:cubicBezTo>
                  <a:cubicBezTo>
                    <a:pt x="608" y="852"/>
                    <a:pt x="639" y="913"/>
                    <a:pt x="639" y="913"/>
                  </a:cubicBezTo>
                  <a:cubicBezTo>
                    <a:pt x="487" y="974"/>
                    <a:pt x="335" y="1034"/>
                    <a:pt x="183" y="1065"/>
                  </a:cubicBezTo>
                  <a:cubicBezTo>
                    <a:pt x="92" y="1065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1"/>
                    <a:pt x="487" y="1673"/>
                    <a:pt x="396" y="1794"/>
                  </a:cubicBezTo>
                  <a:cubicBezTo>
                    <a:pt x="365" y="1825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1"/>
                    <a:pt x="943" y="1521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9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7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1"/>
                  </a:cubicBezTo>
                  <a:cubicBezTo>
                    <a:pt x="1520" y="1551"/>
                    <a:pt x="1611" y="1642"/>
                    <a:pt x="1763" y="1733"/>
                  </a:cubicBezTo>
                  <a:cubicBezTo>
                    <a:pt x="1855" y="179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3" y="1521"/>
                    <a:pt x="1611" y="133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672" y="1247"/>
                    <a:pt x="179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63" y="1065"/>
                    <a:pt x="1581" y="974"/>
                  </a:cubicBezTo>
                  <a:cubicBezTo>
                    <a:pt x="1551" y="974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11" y="730"/>
                    <a:pt x="1703" y="609"/>
                    <a:pt x="1763" y="487"/>
                  </a:cubicBezTo>
                  <a:cubicBezTo>
                    <a:pt x="1794" y="457"/>
                    <a:pt x="1855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6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08" y="639"/>
                    <a:pt x="1277" y="670"/>
                    <a:pt x="1277" y="670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>
              <a:off x="2364876" y="60666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4" y="1"/>
                  </a:moveTo>
                  <a:lnTo>
                    <a:pt x="1094" y="31"/>
                  </a:lnTo>
                  <a:cubicBezTo>
                    <a:pt x="1064" y="214"/>
                    <a:pt x="1034" y="396"/>
                    <a:pt x="942" y="548"/>
                  </a:cubicBezTo>
                  <a:cubicBezTo>
                    <a:pt x="942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699" y="609"/>
                    <a:pt x="547" y="487"/>
                    <a:pt x="456" y="396"/>
                  </a:cubicBezTo>
                  <a:cubicBezTo>
                    <a:pt x="365" y="366"/>
                    <a:pt x="334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426" y="487"/>
                    <a:pt x="517" y="639"/>
                    <a:pt x="608" y="822"/>
                  </a:cubicBezTo>
                  <a:cubicBezTo>
                    <a:pt x="608" y="852"/>
                    <a:pt x="638" y="913"/>
                    <a:pt x="638" y="913"/>
                  </a:cubicBezTo>
                  <a:cubicBezTo>
                    <a:pt x="486" y="974"/>
                    <a:pt x="334" y="1004"/>
                    <a:pt x="182" y="1065"/>
                  </a:cubicBezTo>
                  <a:cubicBezTo>
                    <a:pt x="122" y="1065"/>
                    <a:pt x="30" y="1095"/>
                    <a:pt x="0" y="1095"/>
                  </a:cubicBezTo>
                  <a:lnTo>
                    <a:pt x="30" y="1095"/>
                  </a:lnTo>
                  <a:cubicBezTo>
                    <a:pt x="213" y="1126"/>
                    <a:pt x="426" y="1156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8"/>
                    <a:pt x="638" y="1369"/>
                    <a:pt x="638" y="1369"/>
                  </a:cubicBezTo>
                  <a:cubicBezTo>
                    <a:pt x="578" y="1490"/>
                    <a:pt x="486" y="1673"/>
                    <a:pt x="426" y="1764"/>
                  </a:cubicBezTo>
                  <a:cubicBezTo>
                    <a:pt x="365" y="1825"/>
                    <a:pt x="365" y="1855"/>
                    <a:pt x="334" y="1885"/>
                  </a:cubicBezTo>
                  <a:cubicBezTo>
                    <a:pt x="334" y="1885"/>
                    <a:pt x="365" y="1885"/>
                    <a:pt x="365" y="1855"/>
                  </a:cubicBezTo>
                  <a:cubicBezTo>
                    <a:pt x="517" y="1733"/>
                    <a:pt x="730" y="1612"/>
                    <a:pt x="882" y="1551"/>
                  </a:cubicBezTo>
                  <a:cubicBezTo>
                    <a:pt x="912" y="1551"/>
                    <a:pt x="912" y="1490"/>
                    <a:pt x="942" y="149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8"/>
                  </a:cubicBezTo>
                  <a:cubicBezTo>
                    <a:pt x="1125" y="2129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46"/>
                    <a:pt x="1246" y="1764"/>
                    <a:pt x="1338" y="1581"/>
                  </a:cubicBezTo>
                  <a:cubicBezTo>
                    <a:pt x="1338" y="1551"/>
                    <a:pt x="1368" y="1551"/>
                    <a:pt x="1368" y="1490"/>
                  </a:cubicBezTo>
                  <a:cubicBezTo>
                    <a:pt x="1520" y="1551"/>
                    <a:pt x="1641" y="1612"/>
                    <a:pt x="1793" y="1733"/>
                  </a:cubicBezTo>
                  <a:cubicBezTo>
                    <a:pt x="1854" y="176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2" y="1490"/>
                    <a:pt x="1611" y="130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702" y="1247"/>
                    <a:pt x="1824" y="1217"/>
                    <a:pt x="1976" y="1156"/>
                  </a:cubicBezTo>
                  <a:cubicBezTo>
                    <a:pt x="2037" y="1156"/>
                    <a:pt x="2128" y="1126"/>
                    <a:pt x="2189" y="1126"/>
                  </a:cubicBezTo>
                  <a:lnTo>
                    <a:pt x="2158" y="1126"/>
                  </a:lnTo>
                  <a:cubicBezTo>
                    <a:pt x="1976" y="1095"/>
                    <a:pt x="1793" y="1065"/>
                    <a:pt x="1581" y="974"/>
                  </a:cubicBezTo>
                  <a:cubicBezTo>
                    <a:pt x="1550" y="974"/>
                    <a:pt x="1550" y="943"/>
                    <a:pt x="1520" y="943"/>
                  </a:cubicBezTo>
                  <a:cubicBezTo>
                    <a:pt x="1520" y="882"/>
                    <a:pt x="1520" y="882"/>
                    <a:pt x="1550" y="852"/>
                  </a:cubicBezTo>
                  <a:cubicBezTo>
                    <a:pt x="1641" y="700"/>
                    <a:pt x="1702" y="609"/>
                    <a:pt x="1793" y="487"/>
                  </a:cubicBezTo>
                  <a:cubicBezTo>
                    <a:pt x="1824" y="426"/>
                    <a:pt x="1854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6"/>
                  </a:cubicBezTo>
                  <a:cubicBezTo>
                    <a:pt x="1702" y="487"/>
                    <a:pt x="1550" y="609"/>
                    <a:pt x="1368" y="639"/>
                  </a:cubicBezTo>
                  <a:cubicBezTo>
                    <a:pt x="1307" y="639"/>
                    <a:pt x="1277" y="670"/>
                    <a:pt x="1277" y="670"/>
                  </a:cubicBezTo>
                  <a:cubicBezTo>
                    <a:pt x="1277" y="639"/>
                    <a:pt x="1246" y="639"/>
                    <a:pt x="1246" y="609"/>
                  </a:cubicBezTo>
                  <a:cubicBezTo>
                    <a:pt x="1186" y="457"/>
                    <a:pt x="1186" y="305"/>
                    <a:pt x="1125" y="183"/>
                  </a:cubicBezTo>
                  <a:cubicBezTo>
                    <a:pt x="1125" y="153"/>
                    <a:pt x="1094" y="62"/>
                    <a:pt x="109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>
              <a:off x="97734" y="4291743"/>
              <a:ext cx="81595" cy="81595"/>
            </a:xfrm>
            <a:custGeom>
              <a:rect b="b" l="l" r="r" t="t"/>
              <a:pathLst>
                <a:path extrusionOk="0" h="2189" w="2189">
                  <a:moveTo>
                    <a:pt x="1094" y="0"/>
                  </a:moveTo>
                  <a:lnTo>
                    <a:pt x="1094" y="31"/>
                  </a:lnTo>
                  <a:cubicBezTo>
                    <a:pt x="1064" y="213"/>
                    <a:pt x="1034" y="426"/>
                    <a:pt x="942" y="578"/>
                  </a:cubicBezTo>
                  <a:cubicBezTo>
                    <a:pt x="942" y="608"/>
                    <a:pt x="912" y="639"/>
                    <a:pt x="912" y="639"/>
                  </a:cubicBezTo>
                  <a:lnTo>
                    <a:pt x="851" y="639"/>
                  </a:lnTo>
                  <a:cubicBezTo>
                    <a:pt x="730" y="608"/>
                    <a:pt x="547" y="487"/>
                    <a:pt x="456" y="426"/>
                  </a:cubicBezTo>
                  <a:cubicBezTo>
                    <a:pt x="365" y="365"/>
                    <a:pt x="335" y="335"/>
                    <a:pt x="243" y="304"/>
                  </a:cubicBezTo>
                  <a:lnTo>
                    <a:pt x="243" y="304"/>
                  </a:lnTo>
                  <a:cubicBezTo>
                    <a:pt x="243" y="304"/>
                    <a:pt x="243" y="335"/>
                    <a:pt x="304" y="335"/>
                  </a:cubicBezTo>
                  <a:cubicBezTo>
                    <a:pt x="395" y="487"/>
                    <a:pt x="517" y="639"/>
                    <a:pt x="608" y="821"/>
                  </a:cubicBezTo>
                  <a:cubicBezTo>
                    <a:pt x="608" y="852"/>
                    <a:pt x="638" y="912"/>
                    <a:pt x="638" y="912"/>
                  </a:cubicBezTo>
                  <a:cubicBezTo>
                    <a:pt x="486" y="973"/>
                    <a:pt x="335" y="1003"/>
                    <a:pt x="183" y="1064"/>
                  </a:cubicBezTo>
                  <a:cubicBezTo>
                    <a:pt x="122" y="1064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426" y="1155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7"/>
                    <a:pt x="638" y="1368"/>
                    <a:pt x="638" y="1368"/>
                  </a:cubicBezTo>
                  <a:cubicBezTo>
                    <a:pt x="578" y="1520"/>
                    <a:pt x="486" y="1672"/>
                    <a:pt x="395" y="1763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30" y="1611"/>
                    <a:pt x="882" y="1551"/>
                  </a:cubicBezTo>
                  <a:cubicBezTo>
                    <a:pt x="912" y="1551"/>
                    <a:pt x="912" y="1520"/>
                    <a:pt x="942" y="152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7"/>
                  </a:cubicBezTo>
                  <a:cubicBezTo>
                    <a:pt x="1125" y="2128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76"/>
                    <a:pt x="1246" y="1763"/>
                    <a:pt x="1338" y="1581"/>
                  </a:cubicBezTo>
                  <a:cubicBezTo>
                    <a:pt x="133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3" y="1733"/>
                  </a:cubicBezTo>
                  <a:cubicBezTo>
                    <a:pt x="1854" y="1763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45" y="1824"/>
                  </a:cubicBezTo>
                  <a:cubicBezTo>
                    <a:pt x="1824" y="1672"/>
                    <a:pt x="1702" y="1520"/>
                    <a:pt x="1642" y="133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6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8" y="1125"/>
                  </a:lnTo>
                  <a:cubicBezTo>
                    <a:pt x="1976" y="1095"/>
                    <a:pt x="1793" y="1064"/>
                    <a:pt x="1581" y="973"/>
                  </a:cubicBezTo>
                  <a:cubicBezTo>
                    <a:pt x="1550" y="973"/>
                    <a:pt x="1550" y="943"/>
                    <a:pt x="1520" y="943"/>
                  </a:cubicBezTo>
                  <a:cubicBezTo>
                    <a:pt x="1520" y="912"/>
                    <a:pt x="1520" y="912"/>
                    <a:pt x="1550" y="882"/>
                  </a:cubicBezTo>
                  <a:cubicBezTo>
                    <a:pt x="1642" y="730"/>
                    <a:pt x="1702" y="608"/>
                    <a:pt x="1793" y="487"/>
                  </a:cubicBezTo>
                  <a:cubicBezTo>
                    <a:pt x="1824" y="456"/>
                    <a:pt x="1854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5"/>
                  </a:cubicBezTo>
                  <a:cubicBezTo>
                    <a:pt x="1702" y="487"/>
                    <a:pt x="1550" y="608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6" y="639"/>
                    <a:pt x="1246" y="608"/>
                  </a:cubicBezTo>
                  <a:cubicBezTo>
                    <a:pt x="1186" y="456"/>
                    <a:pt x="1186" y="304"/>
                    <a:pt x="1125" y="183"/>
                  </a:cubicBezTo>
                  <a:cubicBezTo>
                    <a:pt x="1125" y="152"/>
                    <a:pt x="1094" y="61"/>
                    <a:pt x="109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4"/>
            <p:cNvSpPr/>
            <p:nvPr/>
          </p:nvSpPr>
          <p:spPr>
            <a:xfrm>
              <a:off x="5555658" y="35116"/>
              <a:ext cx="81632" cy="82751"/>
            </a:xfrm>
            <a:custGeom>
              <a:rect b="b" l="l" r="r" t="t"/>
              <a:pathLst>
                <a:path extrusionOk="0" h="2220" w="2190">
                  <a:moveTo>
                    <a:pt x="1095" y="0"/>
                  </a:moveTo>
                  <a:lnTo>
                    <a:pt x="1095" y="61"/>
                  </a:lnTo>
                  <a:cubicBezTo>
                    <a:pt x="1065" y="243"/>
                    <a:pt x="1004" y="426"/>
                    <a:pt x="943" y="578"/>
                  </a:cubicBezTo>
                  <a:cubicBezTo>
                    <a:pt x="943" y="608"/>
                    <a:pt x="913" y="669"/>
                    <a:pt x="913" y="669"/>
                  </a:cubicBezTo>
                  <a:lnTo>
                    <a:pt x="852" y="669"/>
                  </a:lnTo>
                  <a:cubicBezTo>
                    <a:pt x="700" y="608"/>
                    <a:pt x="548" y="517"/>
                    <a:pt x="457" y="426"/>
                  </a:cubicBezTo>
                  <a:cubicBezTo>
                    <a:pt x="365" y="395"/>
                    <a:pt x="335" y="365"/>
                    <a:pt x="244" y="304"/>
                  </a:cubicBezTo>
                  <a:lnTo>
                    <a:pt x="244" y="304"/>
                  </a:lnTo>
                  <a:cubicBezTo>
                    <a:pt x="244" y="304"/>
                    <a:pt x="244" y="365"/>
                    <a:pt x="305" y="365"/>
                  </a:cubicBezTo>
                  <a:cubicBezTo>
                    <a:pt x="396" y="517"/>
                    <a:pt x="517" y="669"/>
                    <a:pt x="609" y="851"/>
                  </a:cubicBezTo>
                  <a:cubicBezTo>
                    <a:pt x="609" y="882"/>
                    <a:pt x="639" y="912"/>
                    <a:pt x="639" y="912"/>
                  </a:cubicBezTo>
                  <a:cubicBezTo>
                    <a:pt x="487" y="1003"/>
                    <a:pt x="335" y="1034"/>
                    <a:pt x="183" y="1064"/>
                  </a:cubicBezTo>
                  <a:cubicBezTo>
                    <a:pt x="92" y="1064"/>
                    <a:pt x="31" y="1125"/>
                    <a:pt x="1" y="1125"/>
                  </a:cubicBezTo>
                  <a:lnTo>
                    <a:pt x="31" y="1125"/>
                  </a:lnTo>
                  <a:cubicBezTo>
                    <a:pt x="214" y="1155"/>
                    <a:pt x="396" y="1186"/>
                    <a:pt x="609" y="1277"/>
                  </a:cubicBezTo>
                  <a:cubicBezTo>
                    <a:pt x="639" y="1277"/>
                    <a:pt x="669" y="1307"/>
                    <a:pt x="669" y="1307"/>
                  </a:cubicBezTo>
                  <a:cubicBezTo>
                    <a:pt x="669" y="1338"/>
                    <a:pt x="639" y="1368"/>
                    <a:pt x="639" y="1368"/>
                  </a:cubicBezTo>
                  <a:cubicBezTo>
                    <a:pt x="548" y="1520"/>
                    <a:pt x="487" y="1672"/>
                    <a:pt x="396" y="1793"/>
                  </a:cubicBezTo>
                  <a:cubicBezTo>
                    <a:pt x="365" y="1824"/>
                    <a:pt x="365" y="1885"/>
                    <a:pt x="335" y="1915"/>
                  </a:cubicBezTo>
                  <a:cubicBezTo>
                    <a:pt x="335" y="1915"/>
                    <a:pt x="365" y="1915"/>
                    <a:pt x="365" y="1885"/>
                  </a:cubicBezTo>
                  <a:cubicBezTo>
                    <a:pt x="517" y="1763"/>
                    <a:pt x="700" y="1642"/>
                    <a:pt x="852" y="1581"/>
                  </a:cubicBezTo>
                  <a:cubicBezTo>
                    <a:pt x="913" y="1581"/>
                    <a:pt x="913" y="1520"/>
                    <a:pt x="943" y="1520"/>
                  </a:cubicBezTo>
                  <a:cubicBezTo>
                    <a:pt x="943" y="1581"/>
                    <a:pt x="973" y="1611"/>
                    <a:pt x="973" y="1611"/>
                  </a:cubicBezTo>
                  <a:cubicBezTo>
                    <a:pt x="1065" y="1763"/>
                    <a:pt x="1095" y="1915"/>
                    <a:pt x="1125" y="2097"/>
                  </a:cubicBezTo>
                  <a:cubicBezTo>
                    <a:pt x="1125" y="2128"/>
                    <a:pt x="1125" y="2189"/>
                    <a:pt x="1156" y="2219"/>
                  </a:cubicBezTo>
                  <a:lnTo>
                    <a:pt x="1156" y="2189"/>
                  </a:lnTo>
                  <a:cubicBezTo>
                    <a:pt x="1217" y="1976"/>
                    <a:pt x="1247" y="1793"/>
                    <a:pt x="1308" y="1611"/>
                  </a:cubicBezTo>
                  <a:cubicBezTo>
                    <a:pt x="1308" y="1581"/>
                    <a:pt x="1369" y="1581"/>
                    <a:pt x="1369" y="1520"/>
                  </a:cubicBezTo>
                  <a:cubicBezTo>
                    <a:pt x="1521" y="1581"/>
                    <a:pt x="1612" y="1642"/>
                    <a:pt x="1764" y="1763"/>
                  </a:cubicBezTo>
                  <a:cubicBezTo>
                    <a:pt x="1855" y="1793"/>
                    <a:pt x="1885" y="1824"/>
                    <a:pt x="1976" y="1885"/>
                  </a:cubicBezTo>
                  <a:cubicBezTo>
                    <a:pt x="1976" y="1885"/>
                    <a:pt x="1976" y="1824"/>
                    <a:pt x="1916" y="1824"/>
                  </a:cubicBezTo>
                  <a:cubicBezTo>
                    <a:pt x="1824" y="1672"/>
                    <a:pt x="1703" y="1520"/>
                    <a:pt x="1612" y="1338"/>
                  </a:cubicBezTo>
                  <a:cubicBezTo>
                    <a:pt x="1612" y="1307"/>
                    <a:pt x="1581" y="1307"/>
                    <a:pt x="1581" y="1277"/>
                  </a:cubicBezTo>
                  <a:cubicBezTo>
                    <a:pt x="1673" y="1277"/>
                    <a:pt x="1824" y="1216"/>
                    <a:pt x="1976" y="1186"/>
                  </a:cubicBezTo>
                  <a:cubicBezTo>
                    <a:pt x="2037" y="1186"/>
                    <a:pt x="2128" y="1155"/>
                    <a:pt x="2189" y="1155"/>
                  </a:cubicBezTo>
                  <a:lnTo>
                    <a:pt x="2159" y="1155"/>
                  </a:lnTo>
                  <a:cubicBezTo>
                    <a:pt x="1976" y="1125"/>
                    <a:pt x="1764" y="1064"/>
                    <a:pt x="1581" y="1003"/>
                  </a:cubicBezTo>
                  <a:cubicBezTo>
                    <a:pt x="1551" y="1003"/>
                    <a:pt x="1551" y="973"/>
                    <a:pt x="1521" y="973"/>
                  </a:cubicBezTo>
                  <a:cubicBezTo>
                    <a:pt x="1521" y="912"/>
                    <a:pt x="1521" y="912"/>
                    <a:pt x="1551" y="882"/>
                  </a:cubicBezTo>
                  <a:cubicBezTo>
                    <a:pt x="1612" y="730"/>
                    <a:pt x="1703" y="608"/>
                    <a:pt x="1764" y="517"/>
                  </a:cubicBezTo>
                  <a:cubicBezTo>
                    <a:pt x="1824" y="456"/>
                    <a:pt x="1855" y="395"/>
                    <a:pt x="1885" y="365"/>
                  </a:cubicBezTo>
                  <a:lnTo>
                    <a:pt x="1885" y="365"/>
                  </a:lnTo>
                  <a:cubicBezTo>
                    <a:pt x="1885" y="365"/>
                    <a:pt x="1855" y="365"/>
                    <a:pt x="1855" y="395"/>
                  </a:cubicBezTo>
                  <a:cubicBezTo>
                    <a:pt x="1703" y="517"/>
                    <a:pt x="1551" y="608"/>
                    <a:pt x="1369" y="669"/>
                  </a:cubicBezTo>
                  <a:cubicBezTo>
                    <a:pt x="1308" y="669"/>
                    <a:pt x="1277" y="699"/>
                    <a:pt x="1277" y="699"/>
                  </a:cubicBezTo>
                  <a:cubicBezTo>
                    <a:pt x="1277" y="669"/>
                    <a:pt x="1247" y="669"/>
                    <a:pt x="1247" y="608"/>
                  </a:cubicBezTo>
                  <a:cubicBezTo>
                    <a:pt x="1156" y="456"/>
                    <a:pt x="1156" y="304"/>
                    <a:pt x="1125" y="213"/>
                  </a:cubicBezTo>
                  <a:cubicBezTo>
                    <a:pt x="1125" y="152"/>
                    <a:pt x="1095" y="91"/>
                    <a:pt x="109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4"/>
            <p:cNvSpPr/>
            <p:nvPr/>
          </p:nvSpPr>
          <p:spPr>
            <a:xfrm>
              <a:off x="8958148" y="430583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3"/>
                    <a:pt x="1034" y="42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730" y="609"/>
                    <a:pt x="578" y="487"/>
                    <a:pt x="456" y="426"/>
                  </a:cubicBezTo>
                  <a:cubicBezTo>
                    <a:pt x="365" y="365"/>
                    <a:pt x="335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396" y="487"/>
                    <a:pt x="517" y="639"/>
                    <a:pt x="608" y="821"/>
                  </a:cubicBezTo>
                  <a:cubicBezTo>
                    <a:pt x="608" y="882"/>
                    <a:pt x="639" y="913"/>
                    <a:pt x="639" y="913"/>
                  </a:cubicBezTo>
                  <a:cubicBezTo>
                    <a:pt x="487" y="973"/>
                    <a:pt x="335" y="1034"/>
                    <a:pt x="183" y="1065"/>
                  </a:cubicBezTo>
                  <a:cubicBezTo>
                    <a:pt x="92" y="1065"/>
                    <a:pt x="31" y="1095"/>
                    <a:pt x="1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0"/>
                    <a:pt x="487" y="1672"/>
                    <a:pt x="396" y="1794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0"/>
                    <a:pt x="943" y="1520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8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6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4" y="1733"/>
                  </a:cubicBezTo>
                  <a:cubicBezTo>
                    <a:pt x="1855" y="1794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15" y="1824"/>
                  </a:cubicBezTo>
                  <a:cubicBezTo>
                    <a:pt x="1824" y="1672"/>
                    <a:pt x="1703" y="1520"/>
                    <a:pt x="1642" y="130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94" y="1065"/>
                    <a:pt x="1581" y="973"/>
                  </a:cubicBezTo>
                  <a:cubicBezTo>
                    <a:pt x="1551" y="973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42" y="730"/>
                    <a:pt x="1703" y="609"/>
                    <a:pt x="1794" y="487"/>
                  </a:cubicBezTo>
                  <a:cubicBezTo>
                    <a:pt x="1824" y="457"/>
                    <a:pt x="1855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5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>
              <a:off x="3509738" y="72245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1"/>
                  </a:moveTo>
                  <a:cubicBezTo>
                    <a:pt x="122" y="1"/>
                    <a:pt x="1" y="122"/>
                    <a:pt x="1" y="213"/>
                  </a:cubicBezTo>
                  <a:cubicBezTo>
                    <a:pt x="1" y="335"/>
                    <a:pt x="122" y="457"/>
                    <a:pt x="213" y="457"/>
                  </a:cubicBezTo>
                  <a:cubicBezTo>
                    <a:pt x="335" y="457"/>
                    <a:pt x="456" y="335"/>
                    <a:pt x="456" y="213"/>
                  </a:cubicBezTo>
                  <a:cubicBezTo>
                    <a:pt x="456" y="12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>
              <a:off x="2874147" y="795418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1" y="547"/>
                    <a:pt x="153" y="699"/>
                    <a:pt x="335" y="699"/>
                  </a:cubicBezTo>
                  <a:cubicBezTo>
                    <a:pt x="517" y="699"/>
                    <a:pt x="669" y="547"/>
                    <a:pt x="669" y="36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>
              <a:off x="3994632" y="207925"/>
              <a:ext cx="13643" cy="14761"/>
            </a:xfrm>
            <a:custGeom>
              <a:rect b="b" l="l" r="r" t="t"/>
              <a:pathLst>
                <a:path extrusionOk="0" h="396" w="366">
                  <a:moveTo>
                    <a:pt x="183" y="1"/>
                  </a:moveTo>
                  <a:cubicBezTo>
                    <a:pt x="62" y="1"/>
                    <a:pt x="1" y="92"/>
                    <a:pt x="1" y="183"/>
                  </a:cubicBezTo>
                  <a:cubicBezTo>
                    <a:pt x="1" y="305"/>
                    <a:pt x="62" y="396"/>
                    <a:pt x="183" y="396"/>
                  </a:cubicBezTo>
                  <a:cubicBezTo>
                    <a:pt x="274" y="396"/>
                    <a:pt x="366" y="305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4"/>
            <p:cNvSpPr/>
            <p:nvPr/>
          </p:nvSpPr>
          <p:spPr>
            <a:xfrm>
              <a:off x="4932913" y="4999128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1"/>
                  </a:moveTo>
                  <a:cubicBezTo>
                    <a:pt x="152" y="1"/>
                    <a:pt x="0" y="122"/>
                    <a:pt x="0" y="305"/>
                  </a:cubicBezTo>
                  <a:cubicBezTo>
                    <a:pt x="0" y="456"/>
                    <a:pt x="152" y="608"/>
                    <a:pt x="304" y="608"/>
                  </a:cubicBezTo>
                  <a:cubicBezTo>
                    <a:pt x="456" y="608"/>
                    <a:pt x="608" y="487"/>
                    <a:pt x="608" y="305"/>
                  </a:cubicBezTo>
                  <a:cubicBezTo>
                    <a:pt x="608" y="122"/>
                    <a:pt x="456" y="1"/>
                    <a:pt x="30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4"/>
            <p:cNvSpPr/>
            <p:nvPr/>
          </p:nvSpPr>
          <p:spPr>
            <a:xfrm>
              <a:off x="175289" y="1452516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44" y="1"/>
                  </a:moveTo>
                  <a:cubicBezTo>
                    <a:pt x="92" y="1"/>
                    <a:pt x="1" y="122"/>
                    <a:pt x="1" y="274"/>
                  </a:cubicBezTo>
                  <a:cubicBezTo>
                    <a:pt x="1" y="426"/>
                    <a:pt x="92" y="548"/>
                    <a:pt x="244" y="548"/>
                  </a:cubicBezTo>
                  <a:cubicBezTo>
                    <a:pt x="396" y="548"/>
                    <a:pt x="518" y="426"/>
                    <a:pt x="518" y="274"/>
                  </a:cubicBezTo>
                  <a:cubicBezTo>
                    <a:pt x="518" y="153"/>
                    <a:pt x="396" y="6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4"/>
            <p:cNvSpPr/>
            <p:nvPr/>
          </p:nvSpPr>
          <p:spPr>
            <a:xfrm>
              <a:off x="2007422" y="1002735"/>
              <a:ext cx="13643" cy="13643"/>
            </a:xfrm>
            <a:custGeom>
              <a:rect b="b" l="l" r="r" t="t"/>
              <a:pathLst>
                <a:path extrusionOk="0" h="366" w="366">
                  <a:moveTo>
                    <a:pt x="183" y="0"/>
                  </a:moveTo>
                  <a:cubicBezTo>
                    <a:pt x="62" y="0"/>
                    <a:pt x="1" y="61"/>
                    <a:pt x="1" y="183"/>
                  </a:cubicBezTo>
                  <a:cubicBezTo>
                    <a:pt x="1" y="304"/>
                    <a:pt x="62" y="365"/>
                    <a:pt x="183" y="365"/>
                  </a:cubicBezTo>
                  <a:cubicBezTo>
                    <a:pt x="305" y="365"/>
                    <a:pt x="366" y="304"/>
                    <a:pt x="366" y="183"/>
                  </a:cubicBezTo>
                  <a:cubicBezTo>
                    <a:pt x="366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4"/>
            <p:cNvSpPr/>
            <p:nvPr/>
          </p:nvSpPr>
          <p:spPr>
            <a:xfrm>
              <a:off x="283215" y="110662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6"/>
                    <a:pt x="92" y="457"/>
                    <a:pt x="214" y="457"/>
                  </a:cubicBezTo>
                  <a:cubicBezTo>
                    <a:pt x="335" y="457"/>
                    <a:pt x="457" y="366"/>
                    <a:pt x="457" y="244"/>
                  </a:cubicBezTo>
                  <a:cubicBezTo>
                    <a:pt x="457" y="12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4"/>
            <p:cNvSpPr/>
            <p:nvPr/>
          </p:nvSpPr>
          <p:spPr>
            <a:xfrm>
              <a:off x="695462" y="904914"/>
              <a:ext cx="20427" cy="20427"/>
            </a:xfrm>
            <a:custGeom>
              <a:rect b="b" l="l" r="r" t="t"/>
              <a:pathLst>
                <a:path extrusionOk="0" h="548" w="54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4"/>
            <p:cNvSpPr/>
            <p:nvPr/>
          </p:nvSpPr>
          <p:spPr>
            <a:xfrm>
              <a:off x="977586" y="1317697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18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04"/>
                    <a:pt x="91" y="396"/>
                    <a:pt x="183" y="396"/>
                  </a:cubicBezTo>
                  <a:cubicBezTo>
                    <a:pt x="304" y="396"/>
                    <a:pt x="395" y="304"/>
                    <a:pt x="395" y="213"/>
                  </a:cubicBezTo>
                  <a:cubicBezTo>
                    <a:pt x="39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4"/>
            <p:cNvSpPr/>
            <p:nvPr/>
          </p:nvSpPr>
          <p:spPr>
            <a:xfrm>
              <a:off x="2629236" y="5033369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1"/>
                  </a:moveTo>
                  <a:cubicBezTo>
                    <a:pt x="123" y="1"/>
                    <a:pt x="1" y="122"/>
                    <a:pt x="1" y="244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335" y="456"/>
                    <a:pt x="457" y="335"/>
                    <a:pt x="457" y="244"/>
                  </a:cubicBezTo>
                  <a:cubicBezTo>
                    <a:pt x="457" y="122"/>
                    <a:pt x="335" y="3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4"/>
            <p:cNvSpPr/>
            <p:nvPr/>
          </p:nvSpPr>
          <p:spPr>
            <a:xfrm>
              <a:off x="40600" y="98801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0"/>
                  </a:moveTo>
                  <a:cubicBezTo>
                    <a:pt x="92" y="0"/>
                    <a:pt x="1" y="122"/>
                    <a:pt x="1" y="244"/>
                  </a:cubicBezTo>
                  <a:cubicBezTo>
                    <a:pt x="1" y="36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4"/>
                  </a:cubicBezTo>
                  <a:cubicBezTo>
                    <a:pt x="457" y="122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4"/>
            <p:cNvSpPr/>
            <p:nvPr/>
          </p:nvSpPr>
          <p:spPr>
            <a:xfrm>
              <a:off x="1187176" y="366025"/>
              <a:ext cx="9095" cy="9095"/>
            </a:xfrm>
            <a:custGeom>
              <a:rect b="b" l="l" r="r" t="t"/>
              <a:pathLst>
                <a:path extrusionOk="0" h="244" w="244">
                  <a:moveTo>
                    <a:pt x="122" y="0"/>
                  </a:moveTo>
                  <a:cubicBezTo>
                    <a:pt x="31" y="0"/>
                    <a:pt x="0" y="61"/>
                    <a:pt x="0" y="122"/>
                  </a:cubicBezTo>
                  <a:cubicBezTo>
                    <a:pt x="0" y="213"/>
                    <a:pt x="31" y="243"/>
                    <a:pt x="122" y="243"/>
                  </a:cubicBezTo>
                  <a:cubicBezTo>
                    <a:pt x="183" y="243"/>
                    <a:pt x="244" y="213"/>
                    <a:pt x="244" y="122"/>
                  </a:cubicBezTo>
                  <a:cubicBezTo>
                    <a:pt x="244" y="61"/>
                    <a:pt x="152" y="31"/>
                    <a:pt x="12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4"/>
            <p:cNvSpPr/>
            <p:nvPr/>
          </p:nvSpPr>
          <p:spPr>
            <a:xfrm>
              <a:off x="1414882" y="82713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66" y="456"/>
                    <a:pt x="457" y="335"/>
                    <a:pt x="457" y="213"/>
                  </a:cubicBezTo>
                  <a:cubicBezTo>
                    <a:pt x="457" y="9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4"/>
            <p:cNvSpPr/>
            <p:nvPr/>
          </p:nvSpPr>
          <p:spPr>
            <a:xfrm>
              <a:off x="2176284" y="4254857"/>
              <a:ext cx="11369" cy="11369"/>
            </a:xfrm>
            <a:custGeom>
              <a:rect b="b" l="l" r="r" t="t"/>
              <a:pathLst>
                <a:path extrusionOk="0" h="305" w="305">
                  <a:moveTo>
                    <a:pt x="152" y="0"/>
                  </a:moveTo>
                  <a:cubicBezTo>
                    <a:pt x="61" y="0"/>
                    <a:pt x="0" y="61"/>
                    <a:pt x="0" y="152"/>
                  </a:cubicBezTo>
                  <a:cubicBezTo>
                    <a:pt x="0" y="213"/>
                    <a:pt x="61" y="304"/>
                    <a:pt x="152" y="304"/>
                  </a:cubicBezTo>
                  <a:cubicBezTo>
                    <a:pt x="213" y="304"/>
                    <a:pt x="304" y="213"/>
                    <a:pt x="304" y="152"/>
                  </a:cubicBezTo>
                  <a:cubicBezTo>
                    <a:pt x="304" y="61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4"/>
            <p:cNvSpPr/>
            <p:nvPr/>
          </p:nvSpPr>
          <p:spPr>
            <a:xfrm>
              <a:off x="2715859" y="4753245"/>
              <a:ext cx="20464" cy="20427"/>
            </a:xfrm>
            <a:custGeom>
              <a:rect b="b" l="l" r="r" t="t"/>
              <a:pathLst>
                <a:path extrusionOk="0" h="548" w="549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4"/>
            <p:cNvSpPr/>
            <p:nvPr/>
          </p:nvSpPr>
          <p:spPr>
            <a:xfrm>
              <a:off x="145228" y="2621768"/>
              <a:ext cx="19308" cy="19308"/>
            </a:xfrm>
            <a:custGeom>
              <a:rect b="b" l="l" r="r" t="t"/>
              <a:pathLst>
                <a:path extrusionOk="0" h="51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18" y="395"/>
                    <a:pt x="518" y="274"/>
                  </a:cubicBezTo>
                  <a:cubicBezTo>
                    <a:pt x="51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4"/>
            <p:cNvSpPr/>
            <p:nvPr/>
          </p:nvSpPr>
          <p:spPr>
            <a:xfrm>
              <a:off x="151026" y="314838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48" y="395"/>
                    <a:pt x="548" y="243"/>
                  </a:cubicBezTo>
                  <a:cubicBezTo>
                    <a:pt x="548" y="152"/>
                    <a:pt x="426" y="31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4"/>
            <p:cNvSpPr/>
            <p:nvPr/>
          </p:nvSpPr>
          <p:spPr>
            <a:xfrm>
              <a:off x="179966" y="2013337"/>
              <a:ext cx="43090" cy="4309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4"/>
            <p:cNvSpPr/>
            <p:nvPr/>
          </p:nvSpPr>
          <p:spPr>
            <a:xfrm>
              <a:off x="8441566" y="5014530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13" y="1"/>
                    <a:pt x="1" y="21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4"/>
            <p:cNvSpPr/>
            <p:nvPr/>
          </p:nvSpPr>
          <p:spPr>
            <a:xfrm>
              <a:off x="8401093" y="3710075"/>
              <a:ext cx="18153" cy="15916"/>
            </a:xfrm>
            <a:custGeom>
              <a:rect b="b" l="l" r="r" t="t"/>
              <a:pathLst>
                <a:path extrusionOk="0" h="427" w="487">
                  <a:moveTo>
                    <a:pt x="244" y="1"/>
                  </a:moveTo>
                  <a:cubicBezTo>
                    <a:pt x="122" y="1"/>
                    <a:pt x="0" y="62"/>
                    <a:pt x="0" y="214"/>
                  </a:cubicBezTo>
                  <a:cubicBezTo>
                    <a:pt x="0" y="335"/>
                    <a:pt x="122" y="426"/>
                    <a:pt x="244" y="426"/>
                  </a:cubicBezTo>
                  <a:cubicBezTo>
                    <a:pt x="365" y="426"/>
                    <a:pt x="487" y="366"/>
                    <a:pt x="487" y="214"/>
                  </a:cubicBezTo>
                  <a:cubicBezTo>
                    <a:pt x="487" y="6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4"/>
            <p:cNvSpPr/>
            <p:nvPr/>
          </p:nvSpPr>
          <p:spPr>
            <a:xfrm>
              <a:off x="3866584" y="5073513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8"/>
                    <a:pt x="274" y="548"/>
                  </a:cubicBezTo>
                  <a:cubicBezTo>
                    <a:pt x="396" y="548"/>
                    <a:pt x="517" y="426"/>
                    <a:pt x="517" y="274"/>
                  </a:cubicBezTo>
                  <a:cubicBezTo>
                    <a:pt x="51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4"/>
            <p:cNvSpPr/>
            <p:nvPr/>
          </p:nvSpPr>
          <p:spPr>
            <a:xfrm>
              <a:off x="3516198" y="5010480"/>
              <a:ext cx="31758" cy="30603"/>
            </a:xfrm>
            <a:custGeom>
              <a:rect b="b" l="l" r="r" t="t"/>
              <a:pathLst>
                <a:path extrusionOk="0" h="821" w="852">
                  <a:moveTo>
                    <a:pt x="426" y="0"/>
                  </a:moveTo>
                  <a:cubicBezTo>
                    <a:pt x="214" y="0"/>
                    <a:pt x="1" y="183"/>
                    <a:pt x="1" y="426"/>
                  </a:cubicBezTo>
                  <a:cubicBezTo>
                    <a:pt x="1" y="639"/>
                    <a:pt x="214" y="821"/>
                    <a:pt x="426" y="821"/>
                  </a:cubicBezTo>
                  <a:cubicBezTo>
                    <a:pt x="670" y="821"/>
                    <a:pt x="852" y="639"/>
                    <a:pt x="852" y="426"/>
                  </a:cubicBezTo>
                  <a:cubicBezTo>
                    <a:pt x="852" y="183"/>
                    <a:pt x="670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4"/>
            <p:cNvSpPr/>
            <p:nvPr/>
          </p:nvSpPr>
          <p:spPr>
            <a:xfrm>
              <a:off x="8948348" y="4479600"/>
              <a:ext cx="34032" cy="34032"/>
            </a:xfrm>
            <a:custGeom>
              <a:rect b="b" l="l" r="r" t="t"/>
              <a:pathLst>
                <a:path extrusionOk="0" h="913" w="913">
                  <a:moveTo>
                    <a:pt x="456" y="1"/>
                  </a:moveTo>
                  <a:cubicBezTo>
                    <a:pt x="183" y="1"/>
                    <a:pt x="0" y="244"/>
                    <a:pt x="0" y="457"/>
                  </a:cubicBezTo>
                  <a:cubicBezTo>
                    <a:pt x="0" y="730"/>
                    <a:pt x="183" y="913"/>
                    <a:pt x="456" y="913"/>
                  </a:cubicBezTo>
                  <a:cubicBezTo>
                    <a:pt x="730" y="913"/>
                    <a:pt x="912" y="700"/>
                    <a:pt x="912" y="457"/>
                  </a:cubicBezTo>
                  <a:cubicBezTo>
                    <a:pt x="912" y="244"/>
                    <a:pt x="730" y="1"/>
                    <a:pt x="456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4"/>
            <p:cNvSpPr/>
            <p:nvPr/>
          </p:nvSpPr>
          <p:spPr>
            <a:xfrm>
              <a:off x="4425181" y="37994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0" y="487"/>
                    <a:pt x="122" y="608"/>
                    <a:pt x="304" y="608"/>
                  </a:cubicBezTo>
                  <a:cubicBezTo>
                    <a:pt x="456" y="608"/>
                    <a:pt x="608" y="487"/>
                    <a:pt x="608" y="304"/>
                  </a:cubicBezTo>
                  <a:cubicBezTo>
                    <a:pt x="608" y="122"/>
                    <a:pt x="456" y="0"/>
                    <a:pt x="30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4"/>
            <p:cNvSpPr/>
            <p:nvPr/>
          </p:nvSpPr>
          <p:spPr>
            <a:xfrm>
              <a:off x="6236984" y="4836826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4"/>
            <p:cNvSpPr/>
            <p:nvPr/>
          </p:nvSpPr>
          <p:spPr>
            <a:xfrm>
              <a:off x="4105073" y="4992021"/>
              <a:ext cx="24937" cy="26093"/>
            </a:xfrm>
            <a:custGeom>
              <a:rect b="b" l="l" r="r" t="t"/>
              <a:pathLst>
                <a:path extrusionOk="0" h="700" w="669">
                  <a:moveTo>
                    <a:pt x="335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47"/>
                    <a:pt x="152" y="699"/>
                    <a:pt x="335" y="699"/>
                  </a:cubicBezTo>
                  <a:cubicBezTo>
                    <a:pt x="517" y="699"/>
                    <a:pt x="669" y="54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4"/>
            <p:cNvSpPr/>
            <p:nvPr/>
          </p:nvSpPr>
          <p:spPr>
            <a:xfrm>
              <a:off x="6139230" y="119520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4"/>
            <p:cNvSpPr/>
            <p:nvPr/>
          </p:nvSpPr>
          <p:spPr>
            <a:xfrm>
              <a:off x="5359856" y="4752737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1" y="608"/>
                    <a:pt x="183" y="760"/>
                    <a:pt x="365" y="760"/>
                  </a:cubicBezTo>
                  <a:cubicBezTo>
                    <a:pt x="609" y="760"/>
                    <a:pt x="761" y="547"/>
                    <a:pt x="761" y="365"/>
                  </a:cubicBezTo>
                  <a:cubicBezTo>
                    <a:pt x="761" y="183"/>
                    <a:pt x="609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4"/>
            <p:cNvSpPr/>
            <p:nvPr/>
          </p:nvSpPr>
          <p:spPr>
            <a:xfrm>
              <a:off x="5816459" y="79811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213" y="1"/>
                  </a:moveTo>
                  <a:cubicBezTo>
                    <a:pt x="91" y="1"/>
                    <a:pt x="0" y="92"/>
                    <a:pt x="0" y="213"/>
                  </a:cubicBezTo>
                  <a:cubicBezTo>
                    <a:pt x="0" y="305"/>
                    <a:pt x="91" y="396"/>
                    <a:pt x="213" y="396"/>
                  </a:cubicBezTo>
                  <a:cubicBezTo>
                    <a:pt x="304" y="396"/>
                    <a:pt x="395" y="305"/>
                    <a:pt x="395" y="213"/>
                  </a:cubicBezTo>
                  <a:cubicBezTo>
                    <a:pt x="395" y="92"/>
                    <a:pt x="304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4"/>
            <p:cNvSpPr/>
            <p:nvPr/>
          </p:nvSpPr>
          <p:spPr>
            <a:xfrm>
              <a:off x="7003775" y="59106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1"/>
                  </a:moveTo>
                  <a:cubicBezTo>
                    <a:pt x="153" y="1"/>
                    <a:pt x="1" y="153"/>
                    <a:pt x="1" y="365"/>
                  </a:cubicBezTo>
                  <a:cubicBezTo>
                    <a:pt x="1" y="548"/>
                    <a:pt x="153" y="700"/>
                    <a:pt x="335" y="700"/>
                  </a:cubicBezTo>
                  <a:cubicBezTo>
                    <a:pt x="518" y="700"/>
                    <a:pt x="670" y="548"/>
                    <a:pt x="670" y="365"/>
                  </a:cubicBez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4"/>
            <p:cNvSpPr/>
            <p:nvPr/>
          </p:nvSpPr>
          <p:spPr>
            <a:xfrm>
              <a:off x="6634430" y="5002831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5" y="0"/>
                  </a:moveTo>
                  <a:cubicBezTo>
                    <a:pt x="122" y="0"/>
                    <a:pt x="1" y="152"/>
                    <a:pt x="1" y="304"/>
                  </a:cubicBezTo>
                  <a:cubicBezTo>
                    <a:pt x="1" y="487"/>
                    <a:pt x="122" y="608"/>
                    <a:pt x="305" y="608"/>
                  </a:cubicBezTo>
                  <a:cubicBezTo>
                    <a:pt x="457" y="608"/>
                    <a:pt x="609" y="487"/>
                    <a:pt x="609" y="304"/>
                  </a:cubicBezTo>
                  <a:cubicBezTo>
                    <a:pt x="609" y="152"/>
                    <a:pt x="457" y="0"/>
                    <a:pt x="30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4"/>
            <p:cNvSpPr/>
            <p:nvPr/>
          </p:nvSpPr>
          <p:spPr>
            <a:xfrm>
              <a:off x="8877525" y="1780898"/>
              <a:ext cx="17035" cy="17221"/>
            </a:xfrm>
            <a:custGeom>
              <a:rect b="b" l="l" r="r" t="t"/>
              <a:pathLst>
                <a:path extrusionOk="0" h="462" w="457">
                  <a:moveTo>
                    <a:pt x="251" y="1"/>
                  </a:moveTo>
                  <a:cubicBezTo>
                    <a:pt x="238" y="1"/>
                    <a:pt x="226" y="2"/>
                    <a:pt x="213" y="5"/>
                  </a:cubicBezTo>
                  <a:cubicBezTo>
                    <a:pt x="91" y="5"/>
                    <a:pt x="0" y="127"/>
                    <a:pt x="0" y="248"/>
                  </a:cubicBezTo>
                  <a:cubicBezTo>
                    <a:pt x="0" y="370"/>
                    <a:pt x="91" y="461"/>
                    <a:pt x="213" y="461"/>
                  </a:cubicBezTo>
                  <a:cubicBezTo>
                    <a:pt x="334" y="461"/>
                    <a:pt x="456" y="370"/>
                    <a:pt x="456" y="248"/>
                  </a:cubicBezTo>
                  <a:cubicBezTo>
                    <a:pt x="456" y="112"/>
                    <a:pt x="359" y="1"/>
                    <a:pt x="25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4"/>
            <p:cNvSpPr/>
            <p:nvPr/>
          </p:nvSpPr>
          <p:spPr>
            <a:xfrm>
              <a:off x="8887142" y="292122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426" y="517"/>
                    <a:pt x="547" y="396"/>
                    <a:pt x="547" y="244"/>
                  </a:cubicBezTo>
                  <a:cubicBezTo>
                    <a:pt x="547" y="92"/>
                    <a:pt x="395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4"/>
            <p:cNvSpPr/>
            <p:nvPr/>
          </p:nvSpPr>
          <p:spPr>
            <a:xfrm>
              <a:off x="8193402" y="90639"/>
              <a:ext cx="36306" cy="36269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4"/>
            <p:cNvSpPr/>
            <p:nvPr/>
          </p:nvSpPr>
          <p:spPr>
            <a:xfrm>
              <a:off x="6813653" y="4821258"/>
              <a:ext cx="26093" cy="24974"/>
            </a:xfrm>
            <a:custGeom>
              <a:rect b="b" l="l" r="r" t="t"/>
              <a:pathLst>
                <a:path extrusionOk="0" h="670" w="700">
                  <a:moveTo>
                    <a:pt x="36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65" y="669"/>
                  </a:cubicBezTo>
                  <a:cubicBezTo>
                    <a:pt x="547" y="669"/>
                    <a:pt x="699" y="517"/>
                    <a:pt x="699" y="335"/>
                  </a:cubicBezTo>
                  <a:cubicBezTo>
                    <a:pt x="699" y="152"/>
                    <a:pt x="547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4"/>
            <p:cNvSpPr/>
            <p:nvPr/>
          </p:nvSpPr>
          <p:spPr>
            <a:xfrm>
              <a:off x="8952482" y="81014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6" y="335"/>
                    <a:pt x="456" y="213"/>
                  </a:cubicBezTo>
                  <a:cubicBezTo>
                    <a:pt x="456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4"/>
            <p:cNvSpPr/>
            <p:nvPr/>
          </p:nvSpPr>
          <p:spPr>
            <a:xfrm>
              <a:off x="8964205" y="1338086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4"/>
            <p:cNvSpPr/>
            <p:nvPr/>
          </p:nvSpPr>
          <p:spPr>
            <a:xfrm>
              <a:off x="8933752" y="1963825"/>
              <a:ext cx="31758" cy="31758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0" y="182"/>
                    <a:pt x="0" y="426"/>
                  </a:cubicBezTo>
                  <a:cubicBezTo>
                    <a:pt x="0" y="669"/>
                    <a:pt x="183" y="851"/>
                    <a:pt x="426" y="851"/>
                  </a:cubicBezTo>
                  <a:cubicBezTo>
                    <a:pt x="669" y="851"/>
                    <a:pt x="851" y="669"/>
                    <a:pt x="851" y="426"/>
                  </a:cubicBezTo>
                  <a:cubicBezTo>
                    <a:pt x="851" y="182"/>
                    <a:pt x="669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9" name="Google Shape;649;p14"/>
          <p:cNvSpPr txBox="1"/>
          <p:nvPr>
            <p:ph type="title"/>
          </p:nvPr>
        </p:nvSpPr>
        <p:spPr>
          <a:xfrm>
            <a:off x="4572000" y="4071572"/>
            <a:ext cx="3811200" cy="531900"/>
          </a:xfrm>
          <a:prstGeom prst="rect">
            <a:avLst/>
          </a:prstGeom>
          <a:effectLst>
            <a:outerShdw rotWithShape="0" algn="bl" dir="1800000" dist="47625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0" sz="1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50" name="Google Shape;650;p14"/>
          <p:cNvSpPr txBox="1"/>
          <p:nvPr>
            <p:ph idx="1" type="subTitle"/>
          </p:nvPr>
        </p:nvSpPr>
        <p:spPr>
          <a:xfrm>
            <a:off x="3591600" y="924975"/>
            <a:ext cx="4622700" cy="3021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7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51" name="Google Shape;651;p14"/>
          <p:cNvSpPr/>
          <p:nvPr/>
        </p:nvSpPr>
        <p:spPr>
          <a:xfrm>
            <a:off x="1264500" y="1137061"/>
            <a:ext cx="6615000" cy="28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3" name="Google Shape;653;p15"/>
          <p:cNvGrpSpPr/>
          <p:nvPr/>
        </p:nvGrpSpPr>
        <p:grpSpPr>
          <a:xfrm flipH="1">
            <a:off x="37929" y="35116"/>
            <a:ext cx="9082835" cy="5058823"/>
            <a:chOff x="40600" y="35116"/>
            <a:chExt cx="8999143" cy="5058823"/>
          </a:xfrm>
        </p:grpSpPr>
        <p:sp>
          <p:nvSpPr>
            <p:cNvPr id="654" name="Google Shape;654;p15"/>
            <p:cNvSpPr/>
            <p:nvPr/>
          </p:nvSpPr>
          <p:spPr>
            <a:xfrm>
              <a:off x="179319" y="76630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4"/>
                    <a:pt x="1004" y="39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52" y="639"/>
                  </a:lnTo>
                  <a:cubicBezTo>
                    <a:pt x="700" y="609"/>
                    <a:pt x="548" y="487"/>
                    <a:pt x="456" y="426"/>
                  </a:cubicBezTo>
                  <a:cubicBezTo>
                    <a:pt x="365" y="366"/>
                    <a:pt x="335" y="335"/>
                    <a:pt x="244" y="305"/>
                  </a:cubicBezTo>
                  <a:lnTo>
                    <a:pt x="244" y="305"/>
                  </a:lnTo>
                  <a:cubicBezTo>
                    <a:pt x="244" y="305"/>
                    <a:pt x="244" y="335"/>
                    <a:pt x="304" y="335"/>
                  </a:cubicBezTo>
                  <a:cubicBezTo>
                    <a:pt x="396" y="487"/>
                    <a:pt x="517" y="639"/>
                    <a:pt x="608" y="822"/>
                  </a:cubicBezTo>
                  <a:cubicBezTo>
                    <a:pt x="608" y="852"/>
                    <a:pt x="639" y="913"/>
                    <a:pt x="639" y="913"/>
                  </a:cubicBezTo>
                  <a:cubicBezTo>
                    <a:pt x="487" y="974"/>
                    <a:pt x="335" y="1034"/>
                    <a:pt x="183" y="1065"/>
                  </a:cubicBezTo>
                  <a:cubicBezTo>
                    <a:pt x="92" y="1065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1"/>
                    <a:pt x="487" y="1673"/>
                    <a:pt x="396" y="1794"/>
                  </a:cubicBezTo>
                  <a:cubicBezTo>
                    <a:pt x="365" y="1825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1"/>
                    <a:pt x="943" y="1521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9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7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1"/>
                  </a:cubicBezTo>
                  <a:cubicBezTo>
                    <a:pt x="1520" y="1551"/>
                    <a:pt x="1611" y="1642"/>
                    <a:pt x="1763" y="1733"/>
                  </a:cubicBezTo>
                  <a:cubicBezTo>
                    <a:pt x="1855" y="179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3" y="1521"/>
                    <a:pt x="1611" y="133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672" y="1247"/>
                    <a:pt x="179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63" y="1065"/>
                    <a:pt x="1581" y="974"/>
                  </a:cubicBezTo>
                  <a:cubicBezTo>
                    <a:pt x="1551" y="974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11" y="730"/>
                    <a:pt x="1703" y="609"/>
                    <a:pt x="1763" y="487"/>
                  </a:cubicBezTo>
                  <a:cubicBezTo>
                    <a:pt x="1794" y="457"/>
                    <a:pt x="1855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6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08" y="639"/>
                    <a:pt x="1277" y="670"/>
                    <a:pt x="1277" y="670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5"/>
            <p:cNvSpPr/>
            <p:nvPr/>
          </p:nvSpPr>
          <p:spPr>
            <a:xfrm>
              <a:off x="2364876" y="60666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4" y="1"/>
                  </a:moveTo>
                  <a:lnTo>
                    <a:pt x="1094" y="31"/>
                  </a:lnTo>
                  <a:cubicBezTo>
                    <a:pt x="1064" y="214"/>
                    <a:pt x="1034" y="396"/>
                    <a:pt x="942" y="548"/>
                  </a:cubicBezTo>
                  <a:cubicBezTo>
                    <a:pt x="942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699" y="609"/>
                    <a:pt x="547" y="487"/>
                    <a:pt x="456" y="396"/>
                  </a:cubicBezTo>
                  <a:cubicBezTo>
                    <a:pt x="365" y="366"/>
                    <a:pt x="334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426" y="487"/>
                    <a:pt x="517" y="639"/>
                    <a:pt x="608" y="822"/>
                  </a:cubicBezTo>
                  <a:cubicBezTo>
                    <a:pt x="608" y="852"/>
                    <a:pt x="638" y="913"/>
                    <a:pt x="638" y="913"/>
                  </a:cubicBezTo>
                  <a:cubicBezTo>
                    <a:pt x="486" y="974"/>
                    <a:pt x="334" y="1004"/>
                    <a:pt x="182" y="1065"/>
                  </a:cubicBezTo>
                  <a:cubicBezTo>
                    <a:pt x="122" y="1065"/>
                    <a:pt x="30" y="1095"/>
                    <a:pt x="0" y="1095"/>
                  </a:cubicBezTo>
                  <a:lnTo>
                    <a:pt x="30" y="1095"/>
                  </a:lnTo>
                  <a:cubicBezTo>
                    <a:pt x="213" y="1126"/>
                    <a:pt x="426" y="1156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8"/>
                    <a:pt x="638" y="1369"/>
                    <a:pt x="638" y="1369"/>
                  </a:cubicBezTo>
                  <a:cubicBezTo>
                    <a:pt x="578" y="1490"/>
                    <a:pt x="486" y="1673"/>
                    <a:pt x="426" y="1764"/>
                  </a:cubicBezTo>
                  <a:cubicBezTo>
                    <a:pt x="365" y="1825"/>
                    <a:pt x="365" y="1855"/>
                    <a:pt x="334" y="1885"/>
                  </a:cubicBezTo>
                  <a:cubicBezTo>
                    <a:pt x="334" y="1885"/>
                    <a:pt x="365" y="1885"/>
                    <a:pt x="365" y="1855"/>
                  </a:cubicBezTo>
                  <a:cubicBezTo>
                    <a:pt x="517" y="1733"/>
                    <a:pt x="730" y="1612"/>
                    <a:pt x="882" y="1551"/>
                  </a:cubicBezTo>
                  <a:cubicBezTo>
                    <a:pt x="912" y="1551"/>
                    <a:pt x="912" y="1490"/>
                    <a:pt x="942" y="149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8"/>
                  </a:cubicBezTo>
                  <a:cubicBezTo>
                    <a:pt x="1125" y="2129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46"/>
                    <a:pt x="1246" y="1764"/>
                    <a:pt x="1338" y="1581"/>
                  </a:cubicBezTo>
                  <a:cubicBezTo>
                    <a:pt x="1338" y="1551"/>
                    <a:pt x="1368" y="1551"/>
                    <a:pt x="1368" y="1490"/>
                  </a:cubicBezTo>
                  <a:cubicBezTo>
                    <a:pt x="1520" y="1551"/>
                    <a:pt x="1641" y="1612"/>
                    <a:pt x="1793" y="1733"/>
                  </a:cubicBezTo>
                  <a:cubicBezTo>
                    <a:pt x="1854" y="176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2" y="1490"/>
                    <a:pt x="1611" y="130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702" y="1247"/>
                    <a:pt x="1824" y="1217"/>
                    <a:pt x="1976" y="1156"/>
                  </a:cubicBezTo>
                  <a:cubicBezTo>
                    <a:pt x="2037" y="1156"/>
                    <a:pt x="2128" y="1126"/>
                    <a:pt x="2189" y="1126"/>
                  </a:cubicBezTo>
                  <a:lnTo>
                    <a:pt x="2158" y="1126"/>
                  </a:lnTo>
                  <a:cubicBezTo>
                    <a:pt x="1976" y="1095"/>
                    <a:pt x="1793" y="1065"/>
                    <a:pt x="1581" y="974"/>
                  </a:cubicBezTo>
                  <a:cubicBezTo>
                    <a:pt x="1550" y="974"/>
                    <a:pt x="1550" y="943"/>
                    <a:pt x="1520" y="943"/>
                  </a:cubicBezTo>
                  <a:cubicBezTo>
                    <a:pt x="1520" y="882"/>
                    <a:pt x="1520" y="882"/>
                    <a:pt x="1550" y="852"/>
                  </a:cubicBezTo>
                  <a:cubicBezTo>
                    <a:pt x="1641" y="700"/>
                    <a:pt x="1702" y="609"/>
                    <a:pt x="1793" y="487"/>
                  </a:cubicBezTo>
                  <a:cubicBezTo>
                    <a:pt x="1824" y="426"/>
                    <a:pt x="1854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6"/>
                  </a:cubicBezTo>
                  <a:cubicBezTo>
                    <a:pt x="1702" y="487"/>
                    <a:pt x="1550" y="609"/>
                    <a:pt x="1368" y="639"/>
                  </a:cubicBezTo>
                  <a:cubicBezTo>
                    <a:pt x="1307" y="639"/>
                    <a:pt x="1277" y="670"/>
                    <a:pt x="1277" y="670"/>
                  </a:cubicBezTo>
                  <a:cubicBezTo>
                    <a:pt x="1277" y="639"/>
                    <a:pt x="1246" y="639"/>
                    <a:pt x="1246" y="609"/>
                  </a:cubicBezTo>
                  <a:cubicBezTo>
                    <a:pt x="1186" y="457"/>
                    <a:pt x="1186" y="305"/>
                    <a:pt x="1125" y="183"/>
                  </a:cubicBezTo>
                  <a:cubicBezTo>
                    <a:pt x="1125" y="153"/>
                    <a:pt x="1094" y="62"/>
                    <a:pt x="109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5"/>
            <p:cNvSpPr/>
            <p:nvPr/>
          </p:nvSpPr>
          <p:spPr>
            <a:xfrm>
              <a:off x="97734" y="4291743"/>
              <a:ext cx="81595" cy="81595"/>
            </a:xfrm>
            <a:custGeom>
              <a:rect b="b" l="l" r="r" t="t"/>
              <a:pathLst>
                <a:path extrusionOk="0" h="2189" w="2189">
                  <a:moveTo>
                    <a:pt x="1094" y="0"/>
                  </a:moveTo>
                  <a:lnTo>
                    <a:pt x="1094" y="31"/>
                  </a:lnTo>
                  <a:cubicBezTo>
                    <a:pt x="1064" y="213"/>
                    <a:pt x="1034" y="426"/>
                    <a:pt x="942" y="578"/>
                  </a:cubicBezTo>
                  <a:cubicBezTo>
                    <a:pt x="942" y="608"/>
                    <a:pt x="912" y="639"/>
                    <a:pt x="912" y="639"/>
                  </a:cubicBezTo>
                  <a:lnTo>
                    <a:pt x="851" y="639"/>
                  </a:lnTo>
                  <a:cubicBezTo>
                    <a:pt x="730" y="608"/>
                    <a:pt x="547" y="487"/>
                    <a:pt x="456" y="426"/>
                  </a:cubicBezTo>
                  <a:cubicBezTo>
                    <a:pt x="365" y="365"/>
                    <a:pt x="335" y="335"/>
                    <a:pt x="243" y="304"/>
                  </a:cubicBezTo>
                  <a:lnTo>
                    <a:pt x="243" y="304"/>
                  </a:lnTo>
                  <a:cubicBezTo>
                    <a:pt x="243" y="304"/>
                    <a:pt x="243" y="335"/>
                    <a:pt x="304" y="335"/>
                  </a:cubicBezTo>
                  <a:cubicBezTo>
                    <a:pt x="395" y="487"/>
                    <a:pt x="517" y="639"/>
                    <a:pt x="608" y="821"/>
                  </a:cubicBezTo>
                  <a:cubicBezTo>
                    <a:pt x="608" y="852"/>
                    <a:pt x="638" y="912"/>
                    <a:pt x="638" y="912"/>
                  </a:cubicBezTo>
                  <a:cubicBezTo>
                    <a:pt x="486" y="973"/>
                    <a:pt x="335" y="1003"/>
                    <a:pt x="183" y="1064"/>
                  </a:cubicBezTo>
                  <a:cubicBezTo>
                    <a:pt x="122" y="1064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426" y="1155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7"/>
                    <a:pt x="638" y="1368"/>
                    <a:pt x="638" y="1368"/>
                  </a:cubicBezTo>
                  <a:cubicBezTo>
                    <a:pt x="578" y="1520"/>
                    <a:pt x="486" y="1672"/>
                    <a:pt x="395" y="1763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30" y="1611"/>
                    <a:pt x="882" y="1551"/>
                  </a:cubicBezTo>
                  <a:cubicBezTo>
                    <a:pt x="912" y="1551"/>
                    <a:pt x="912" y="1520"/>
                    <a:pt x="942" y="152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7"/>
                  </a:cubicBezTo>
                  <a:cubicBezTo>
                    <a:pt x="1125" y="2128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76"/>
                    <a:pt x="1246" y="1763"/>
                    <a:pt x="1338" y="1581"/>
                  </a:cubicBezTo>
                  <a:cubicBezTo>
                    <a:pt x="133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3" y="1733"/>
                  </a:cubicBezTo>
                  <a:cubicBezTo>
                    <a:pt x="1854" y="1763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45" y="1824"/>
                  </a:cubicBezTo>
                  <a:cubicBezTo>
                    <a:pt x="1824" y="1672"/>
                    <a:pt x="1702" y="1520"/>
                    <a:pt x="1642" y="133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6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8" y="1125"/>
                  </a:lnTo>
                  <a:cubicBezTo>
                    <a:pt x="1976" y="1095"/>
                    <a:pt x="1793" y="1064"/>
                    <a:pt x="1581" y="973"/>
                  </a:cubicBezTo>
                  <a:cubicBezTo>
                    <a:pt x="1550" y="973"/>
                    <a:pt x="1550" y="943"/>
                    <a:pt x="1520" y="943"/>
                  </a:cubicBezTo>
                  <a:cubicBezTo>
                    <a:pt x="1520" y="912"/>
                    <a:pt x="1520" y="912"/>
                    <a:pt x="1550" y="882"/>
                  </a:cubicBezTo>
                  <a:cubicBezTo>
                    <a:pt x="1642" y="730"/>
                    <a:pt x="1702" y="608"/>
                    <a:pt x="1793" y="487"/>
                  </a:cubicBezTo>
                  <a:cubicBezTo>
                    <a:pt x="1824" y="456"/>
                    <a:pt x="1854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5"/>
                  </a:cubicBezTo>
                  <a:cubicBezTo>
                    <a:pt x="1702" y="487"/>
                    <a:pt x="1550" y="608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6" y="639"/>
                    <a:pt x="1246" y="608"/>
                  </a:cubicBezTo>
                  <a:cubicBezTo>
                    <a:pt x="1186" y="456"/>
                    <a:pt x="1186" y="304"/>
                    <a:pt x="1125" y="183"/>
                  </a:cubicBezTo>
                  <a:cubicBezTo>
                    <a:pt x="1125" y="152"/>
                    <a:pt x="1094" y="61"/>
                    <a:pt x="109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5"/>
            <p:cNvSpPr/>
            <p:nvPr/>
          </p:nvSpPr>
          <p:spPr>
            <a:xfrm>
              <a:off x="5555658" y="35116"/>
              <a:ext cx="81632" cy="82751"/>
            </a:xfrm>
            <a:custGeom>
              <a:rect b="b" l="l" r="r" t="t"/>
              <a:pathLst>
                <a:path extrusionOk="0" h="2220" w="2190">
                  <a:moveTo>
                    <a:pt x="1095" y="0"/>
                  </a:moveTo>
                  <a:lnTo>
                    <a:pt x="1095" y="61"/>
                  </a:lnTo>
                  <a:cubicBezTo>
                    <a:pt x="1065" y="243"/>
                    <a:pt x="1004" y="426"/>
                    <a:pt x="943" y="578"/>
                  </a:cubicBezTo>
                  <a:cubicBezTo>
                    <a:pt x="943" y="608"/>
                    <a:pt x="913" y="669"/>
                    <a:pt x="913" y="669"/>
                  </a:cubicBezTo>
                  <a:lnTo>
                    <a:pt x="852" y="669"/>
                  </a:lnTo>
                  <a:cubicBezTo>
                    <a:pt x="700" y="608"/>
                    <a:pt x="548" y="517"/>
                    <a:pt x="457" y="426"/>
                  </a:cubicBezTo>
                  <a:cubicBezTo>
                    <a:pt x="365" y="395"/>
                    <a:pt x="335" y="365"/>
                    <a:pt x="244" y="304"/>
                  </a:cubicBezTo>
                  <a:lnTo>
                    <a:pt x="244" y="304"/>
                  </a:lnTo>
                  <a:cubicBezTo>
                    <a:pt x="244" y="304"/>
                    <a:pt x="244" y="365"/>
                    <a:pt x="305" y="365"/>
                  </a:cubicBezTo>
                  <a:cubicBezTo>
                    <a:pt x="396" y="517"/>
                    <a:pt x="517" y="669"/>
                    <a:pt x="609" y="851"/>
                  </a:cubicBezTo>
                  <a:cubicBezTo>
                    <a:pt x="609" y="882"/>
                    <a:pt x="639" y="912"/>
                    <a:pt x="639" y="912"/>
                  </a:cubicBezTo>
                  <a:cubicBezTo>
                    <a:pt x="487" y="1003"/>
                    <a:pt x="335" y="1034"/>
                    <a:pt x="183" y="1064"/>
                  </a:cubicBezTo>
                  <a:cubicBezTo>
                    <a:pt x="92" y="1064"/>
                    <a:pt x="31" y="1125"/>
                    <a:pt x="1" y="1125"/>
                  </a:cubicBezTo>
                  <a:lnTo>
                    <a:pt x="31" y="1125"/>
                  </a:lnTo>
                  <a:cubicBezTo>
                    <a:pt x="214" y="1155"/>
                    <a:pt x="396" y="1186"/>
                    <a:pt x="609" y="1277"/>
                  </a:cubicBezTo>
                  <a:cubicBezTo>
                    <a:pt x="639" y="1277"/>
                    <a:pt x="669" y="1307"/>
                    <a:pt x="669" y="1307"/>
                  </a:cubicBezTo>
                  <a:cubicBezTo>
                    <a:pt x="669" y="1338"/>
                    <a:pt x="639" y="1368"/>
                    <a:pt x="639" y="1368"/>
                  </a:cubicBezTo>
                  <a:cubicBezTo>
                    <a:pt x="548" y="1520"/>
                    <a:pt x="487" y="1672"/>
                    <a:pt x="396" y="1793"/>
                  </a:cubicBezTo>
                  <a:cubicBezTo>
                    <a:pt x="365" y="1824"/>
                    <a:pt x="365" y="1885"/>
                    <a:pt x="335" y="1915"/>
                  </a:cubicBezTo>
                  <a:cubicBezTo>
                    <a:pt x="335" y="1915"/>
                    <a:pt x="365" y="1915"/>
                    <a:pt x="365" y="1885"/>
                  </a:cubicBezTo>
                  <a:cubicBezTo>
                    <a:pt x="517" y="1763"/>
                    <a:pt x="700" y="1642"/>
                    <a:pt x="852" y="1581"/>
                  </a:cubicBezTo>
                  <a:cubicBezTo>
                    <a:pt x="913" y="1581"/>
                    <a:pt x="913" y="1520"/>
                    <a:pt x="943" y="1520"/>
                  </a:cubicBezTo>
                  <a:cubicBezTo>
                    <a:pt x="943" y="1581"/>
                    <a:pt x="973" y="1611"/>
                    <a:pt x="973" y="1611"/>
                  </a:cubicBezTo>
                  <a:cubicBezTo>
                    <a:pt x="1065" y="1763"/>
                    <a:pt x="1095" y="1915"/>
                    <a:pt x="1125" y="2097"/>
                  </a:cubicBezTo>
                  <a:cubicBezTo>
                    <a:pt x="1125" y="2128"/>
                    <a:pt x="1125" y="2189"/>
                    <a:pt x="1156" y="2219"/>
                  </a:cubicBezTo>
                  <a:lnTo>
                    <a:pt x="1156" y="2189"/>
                  </a:lnTo>
                  <a:cubicBezTo>
                    <a:pt x="1217" y="1976"/>
                    <a:pt x="1247" y="1793"/>
                    <a:pt x="1308" y="1611"/>
                  </a:cubicBezTo>
                  <a:cubicBezTo>
                    <a:pt x="1308" y="1581"/>
                    <a:pt x="1369" y="1581"/>
                    <a:pt x="1369" y="1520"/>
                  </a:cubicBezTo>
                  <a:cubicBezTo>
                    <a:pt x="1521" y="1581"/>
                    <a:pt x="1612" y="1642"/>
                    <a:pt x="1764" y="1763"/>
                  </a:cubicBezTo>
                  <a:cubicBezTo>
                    <a:pt x="1855" y="1793"/>
                    <a:pt x="1885" y="1824"/>
                    <a:pt x="1976" y="1885"/>
                  </a:cubicBezTo>
                  <a:cubicBezTo>
                    <a:pt x="1976" y="1885"/>
                    <a:pt x="1976" y="1824"/>
                    <a:pt x="1916" y="1824"/>
                  </a:cubicBezTo>
                  <a:cubicBezTo>
                    <a:pt x="1824" y="1672"/>
                    <a:pt x="1703" y="1520"/>
                    <a:pt x="1612" y="1338"/>
                  </a:cubicBezTo>
                  <a:cubicBezTo>
                    <a:pt x="1612" y="1307"/>
                    <a:pt x="1581" y="1307"/>
                    <a:pt x="1581" y="1277"/>
                  </a:cubicBezTo>
                  <a:cubicBezTo>
                    <a:pt x="1673" y="1277"/>
                    <a:pt x="1824" y="1216"/>
                    <a:pt x="1976" y="1186"/>
                  </a:cubicBezTo>
                  <a:cubicBezTo>
                    <a:pt x="2037" y="1186"/>
                    <a:pt x="2128" y="1155"/>
                    <a:pt x="2189" y="1155"/>
                  </a:cubicBezTo>
                  <a:lnTo>
                    <a:pt x="2159" y="1155"/>
                  </a:lnTo>
                  <a:cubicBezTo>
                    <a:pt x="1976" y="1125"/>
                    <a:pt x="1764" y="1064"/>
                    <a:pt x="1581" y="1003"/>
                  </a:cubicBezTo>
                  <a:cubicBezTo>
                    <a:pt x="1551" y="1003"/>
                    <a:pt x="1551" y="973"/>
                    <a:pt x="1521" y="973"/>
                  </a:cubicBezTo>
                  <a:cubicBezTo>
                    <a:pt x="1521" y="912"/>
                    <a:pt x="1521" y="912"/>
                    <a:pt x="1551" y="882"/>
                  </a:cubicBezTo>
                  <a:cubicBezTo>
                    <a:pt x="1612" y="730"/>
                    <a:pt x="1703" y="608"/>
                    <a:pt x="1764" y="517"/>
                  </a:cubicBezTo>
                  <a:cubicBezTo>
                    <a:pt x="1824" y="456"/>
                    <a:pt x="1855" y="395"/>
                    <a:pt x="1885" y="365"/>
                  </a:cubicBezTo>
                  <a:lnTo>
                    <a:pt x="1885" y="365"/>
                  </a:lnTo>
                  <a:cubicBezTo>
                    <a:pt x="1885" y="365"/>
                    <a:pt x="1855" y="365"/>
                    <a:pt x="1855" y="395"/>
                  </a:cubicBezTo>
                  <a:cubicBezTo>
                    <a:pt x="1703" y="517"/>
                    <a:pt x="1551" y="608"/>
                    <a:pt x="1369" y="669"/>
                  </a:cubicBezTo>
                  <a:cubicBezTo>
                    <a:pt x="1308" y="669"/>
                    <a:pt x="1277" y="699"/>
                    <a:pt x="1277" y="699"/>
                  </a:cubicBezTo>
                  <a:cubicBezTo>
                    <a:pt x="1277" y="669"/>
                    <a:pt x="1247" y="669"/>
                    <a:pt x="1247" y="608"/>
                  </a:cubicBezTo>
                  <a:cubicBezTo>
                    <a:pt x="1156" y="456"/>
                    <a:pt x="1156" y="304"/>
                    <a:pt x="1125" y="213"/>
                  </a:cubicBezTo>
                  <a:cubicBezTo>
                    <a:pt x="1125" y="152"/>
                    <a:pt x="1095" y="91"/>
                    <a:pt x="109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5"/>
            <p:cNvSpPr/>
            <p:nvPr/>
          </p:nvSpPr>
          <p:spPr>
            <a:xfrm>
              <a:off x="8958148" y="430583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3"/>
                    <a:pt x="1034" y="42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730" y="609"/>
                    <a:pt x="578" y="487"/>
                    <a:pt x="456" y="426"/>
                  </a:cubicBezTo>
                  <a:cubicBezTo>
                    <a:pt x="365" y="365"/>
                    <a:pt x="335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396" y="487"/>
                    <a:pt x="517" y="639"/>
                    <a:pt x="608" y="821"/>
                  </a:cubicBezTo>
                  <a:cubicBezTo>
                    <a:pt x="608" y="882"/>
                    <a:pt x="639" y="913"/>
                    <a:pt x="639" y="913"/>
                  </a:cubicBezTo>
                  <a:cubicBezTo>
                    <a:pt x="487" y="973"/>
                    <a:pt x="335" y="1034"/>
                    <a:pt x="183" y="1065"/>
                  </a:cubicBezTo>
                  <a:cubicBezTo>
                    <a:pt x="92" y="1065"/>
                    <a:pt x="31" y="1095"/>
                    <a:pt x="1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0"/>
                    <a:pt x="487" y="1672"/>
                    <a:pt x="396" y="1794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0"/>
                    <a:pt x="943" y="1520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8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6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4" y="1733"/>
                  </a:cubicBezTo>
                  <a:cubicBezTo>
                    <a:pt x="1855" y="1794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15" y="1824"/>
                  </a:cubicBezTo>
                  <a:cubicBezTo>
                    <a:pt x="1824" y="1672"/>
                    <a:pt x="1703" y="1520"/>
                    <a:pt x="1642" y="130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94" y="1065"/>
                    <a:pt x="1581" y="973"/>
                  </a:cubicBezTo>
                  <a:cubicBezTo>
                    <a:pt x="1551" y="973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42" y="730"/>
                    <a:pt x="1703" y="609"/>
                    <a:pt x="1794" y="487"/>
                  </a:cubicBezTo>
                  <a:cubicBezTo>
                    <a:pt x="1824" y="457"/>
                    <a:pt x="1855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5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5"/>
            <p:cNvSpPr/>
            <p:nvPr/>
          </p:nvSpPr>
          <p:spPr>
            <a:xfrm>
              <a:off x="3509738" y="72245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1"/>
                  </a:moveTo>
                  <a:cubicBezTo>
                    <a:pt x="122" y="1"/>
                    <a:pt x="1" y="122"/>
                    <a:pt x="1" y="213"/>
                  </a:cubicBezTo>
                  <a:cubicBezTo>
                    <a:pt x="1" y="335"/>
                    <a:pt x="122" y="457"/>
                    <a:pt x="213" y="457"/>
                  </a:cubicBezTo>
                  <a:cubicBezTo>
                    <a:pt x="335" y="457"/>
                    <a:pt x="456" y="335"/>
                    <a:pt x="456" y="213"/>
                  </a:cubicBezTo>
                  <a:cubicBezTo>
                    <a:pt x="456" y="12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5"/>
            <p:cNvSpPr/>
            <p:nvPr/>
          </p:nvSpPr>
          <p:spPr>
            <a:xfrm>
              <a:off x="2874147" y="795418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1" y="547"/>
                    <a:pt x="153" y="699"/>
                    <a:pt x="335" y="699"/>
                  </a:cubicBezTo>
                  <a:cubicBezTo>
                    <a:pt x="517" y="699"/>
                    <a:pt x="669" y="547"/>
                    <a:pt x="669" y="36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5"/>
            <p:cNvSpPr/>
            <p:nvPr/>
          </p:nvSpPr>
          <p:spPr>
            <a:xfrm>
              <a:off x="3994632" y="207925"/>
              <a:ext cx="13643" cy="14761"/>
            </a:xfrm>
            <a:custGeom>
              <a:rect b="b" l="l" r="r" t="t"/>
              <a:pathLst>
                <a:path extrusionOk="0" h="396" w="366">
                  <a:moveTo>
                    <a:pt x="183" y="1"/>
                  </a:moveTo>
                  <a:cubicBezTo>
                    <a:pt x="62" y="1"/>
                    <a:pt x="1" y="92"/>
                    <a:pt x="1" y="183"/>
                  </a:cubicBezTo>
                  <a:cubicBezTo>
                    <a:pt x="1" y="305"/>
                    <a:pt x="62" y="396"/>
                    <a:pt x="183" y="396"/>
                  </a:cubicBezTo>
                  <a:cubicBezTo>
                    <a:pt x="274" y="396"/>
                    <a:pt x="366" y="305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5"/>
            <p:cNvSpPr/>
            <p:nvPr/>
          </p:nvSpPr>
          <p:spPr>
            <a:xfrm>
              <a:off x="4932913" y="4999128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1"/>
                  </a:moveTo>
                  <a:cubicBezTo>
                    <a:pt x="152" y="1"/>
                    <a:pt x="0" y="122"/>
                    <a:pt x="0" y="305"/>
                  </a:cubicBezTo>
                  <a:cubicBezTo>
                    <a:pt x="0" y="456"/>
                    <a:pt x="152" y="608"/>
                    <a:pt x="304" y="608"/>
                  </a:cubicBezTo>
                  <a:cubicBezTo>
                    <a:pt x="456" y="608"/>
                    <a:pt x="608" y="487"/>
                    <a:pt x="608" y="305"/>
                  </a:cubicBezTo>
                  <a:cubicBezTo>
                    <a:pt x="608" y="122"/>
                    <a:pt x="456" y="1"/>
                    <a:pt x="30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5"/>
            <p:cNvSpPr/>
            <p:nvPr/>
          </p:nvSpPr>
          <p:spPr>
            <a:xfrm>
              <a:off x="175289" y="1452516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44" y="1"/>
                  </a:moveTo>
                  <a:cubicBezTo>
                    <a:pt x="92" y="1"/>
                    <a:pt x="1" y="122"/>
                    <a:pt x="1" y="274"/>
                  </a:cubicBezTo>
                  <a:cubicBezTo>
                    <a:pt x="1" y="426"/>
                    <a:pt x="92" y="548"/>
                    <a:pt x="244" y="548"/>
                  </a:cubicBezTo>
                  <a:cubicBezTo>
                    <a:pt x="396" y="548"/>
                    <a:pt x="518" y="426"/>
                    <a:pt x="518" y="274"/>
                  </a:cubicBezTo>
                  <a:cubicBezTo>
                    <a:pt x="518" y="153"/>
                    <a:pt x="396" y="6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5"/>
            <p:cNvSpPr/>
            <p:nvPr/>
          </p:nvSpPr>
          <p:spPr>
            <a:xfrm>
              <a:off x="2007422" y="1002735"/>
              <a:ext cx="13643" cy="13643"/>
            </a:xfrm>
            <a:custGeom>
              <a:rect b="b" l="l" r="r" t="t"/>
              <a:pathLst>
                <a:path extrusionOk="0" h="366" w="366">
                  <a:moveTo>
                    <a:pt x="183" y="0"/>
                  </a:moveTo>
                  <a:cubicBezTo>
                    <a:pt x="62" y="0"/>
                    <a:pt x="1" y="61"/>
                    <a:pt x="1" y="183"/>
                  </a:cubicBezTo>
                  <a:cubicBezTo>
                    <a:pt x="1" y="304"/>
                    <a:pt x="62" y="365"/>
                    <a:pt x="183" y="365"/>
                  </a:cubicBezTo>
                  <a:cubicBezTo>
                    <a:pt x="305" y="365"/>
                    <a:pt x="366" y="304"/>
                    <a:pt x="366" y="183"/>
                  </a:cubicBezTo>
                  <a:cubicBezTo>
                    <a:pt x="366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5"/>
            <p:cNvSpPr/>
            <p:nvPr/>
          </p:nvSpPr>
          <p:spPr>
            <a:xfrm>
              <a:off x="283215" y="110662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6"/>
                    <a:pt x="92" y="457"/>
                    <a:pt x="214" y="457"/>
                  </a:cubicBezTo>
                  <a:cubicBezTo>
                    <a:pt x="335" y="457"/>
                    <a:pt x="457" y="366"/>
                    <a:pt x="457" y="244"/>
                  </a:cubicBezTo>
                  <a:cubicBezTo>
                    <a:pt x="457" y="12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5"/>
            <p:cNvSpPr/>
            <p:nvPr/>
          </p:nvSpPr>
          <p:spPr>
            <a:xfrm>
              <a:off x="695462" y="904914"/>
              <a:ext cx="20427" cy="20427"/>
            </a:xfrm>
            <a:custGeom>
              <a:rect b="b" l="l" r="r" t="t"/>
              <a:pathLst>
                <a:path extrusionOk="0" h="548" w="54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5"/>
            <p:cNvSpPr/>
            <p:nvPr/>
          </p:nvSpPr>
          <p:spPr>
            <a:xfrm>
              <a:off x="977586" y="1317697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18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04"/>
                    <a:pt x="91" y="396"/>
                    <a:pt x="183" y="396"/>
                  </a:cubicBezTo>
                  <a:cubicBezTo>
                    <a:pt x="304" y="396"/>
                    <a:pt x="395" y="304"/>
                    <a:pt x="395" y="213"/>
                  </a:cubicBezTo>
                  <a:cubicBezTo>
                    <a:pt x="39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5"/>
            <p:cNvSpPr/>
            <p:nvPr/>
          </p:nvSpPr>
          <p:spPr>
            <a:xfrm>
              <a:off x="2629236" y="5033369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1"/>
                  </a:moveTo>
                  <a:cubicBezTo>
                    <a:pt x="123" y="1"/>
                    <a:pt x="1" y="122"/>
                    <a:pt x="1" y="244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335" y="456"/>
                    <a:pt x="457" y="335"/>
                    <a:pt x="457" y="244"/>
                  </a:cubicBezTo>
                  <a:cubicBezTo>
                    <a:pt x="457" y="122"/>
                    <a:pt x="335" y="3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5"/>
            <p:cNvSpPr/>
            <p:nvPr/>
          </p:nvSpPr>
          <p:spPr>
            <a:xfrm>
              <a:off x="40600" y="98801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0"/>
                  </a:moveTo>
                  <a:cubicBezTo>
                    <a:pt x="92" y="0"/>
                    <a:pt x="1" y="122"/>
                    <a:pt x="1" y="244"/>
                  </a:cubicBezTo>
                  <a:cubicBezTo>
                    <a:pt x="1" y="36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4"/>
                  </a:cubicBezTo>
                  <a:cubicBezTo>
                    <a:pt x="457" y="122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5"/>
            <p:cNvSpPr/>
            <p:nvPr/>
          </p:nvSpPr>
          <p:spPr>
            <a:xfrm>
              <a:off x="1187176" y="366025"/>
              <a:ext cx="9095" cy="9095"/>
            </a:xfrm>
            <a:custGeom>
              <a:rect b="b" l="l" r="r" t="t"/>
              <a:pathLst>
                <a:path extrusionOk="0" h="244" w="244">
                  <a:moveTo>
                    <a:pt x="122" y="0"/>
                  </a:moveTo>
                  <a:cubicBezTo>
                    <a:pt x="31" y="0"/>
                    <a:pt x="0" y="61"/>
                    <a:pt x="0" y="122"/>
                  </a:cubicBezTo>
                  <a:cubicBezTo>
                    <a:pt x="0" y="213"/>
                    <a:pt x="31" y="243"/>
                    <a:pt x="122" y="243"/>
                  </a:cubicBezTo>
                  <a:cubicBezTo>
                    <a:pt x="183" y="243"/>
                    <a:pt x="244" y="213"/>
                    <a:pt x="244" y="122"/>
                  </a:cubicBezTo>
                  <a:cubicBezTo>
                    <a:pt x="244" y="61"/>
                    <a:pt x="152" y="31"/>
                    <a:pt x="12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5"/>
            <p:cNvSpPr/>
            <p:nvPr/>
          </p:nvSpPr>
          <p:spPr>
            <a:xfrm>
              <a:off x="1414882" y="82713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66" y="456"/>
                    <a:pt x="457" y="335"/>
                    <a:pt x="457" y="213"/>
                  </a:cubicBezTo>
                  <a:cubicBezTo>
                    <a:pt x="457" y="9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5"/>
            <p:cNvSpPr/>
            <p:nvPr/>
          </p:nvSpPr>
          <p:spPr>
            <a:xfrm>
              <a:off x="2176284" y="4254857"/>
              <a:ext cx="11369" cy="11369"/>
            </a:xfrm>
            <a:custGeom>
              <a:rect b="b" l="l" r="r" t="t"/>
              <a:pathLst>
                <a:path extrusionOk="0" h="305" w="305">
                  <a:moveTo>
                    <a:pt x="152" y="0"/>
                  </a:moveTo>
                  <a:cubicBezTo>
                    <a:pt x="61" y="0"/>
                    <a:pt x="0" y="61"/>
                    <a:pt x="0" y="152"/>
                  </a:cubicBezTo>
                  <a:cubicBezTo>
                    <a:pt x="0" y="213"/>
                    <a:pt x="61" y="304"/>
                    <a:pt x="152" y="304"/>
                  </a:cubicBezTo>
                  <a:cubicBezTo>
                    <a:pt x="213" y="304"/>
                    <a:pt x="304" y="213"/>
                    <a:pt x="304" y="152"/>
                  </a:cubicBezTo>
                  <a:cubicBezTo>
                    <a:pt x="304" y="61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5"/>
            <p:cNvSpPr/>
            <p:nvPr/>
          </p:nvSpPr>
          <p:spPr>
            <a:xfrm>
              <a:off x="2715859" y="4753245"/>
              <a:ext cx="20464" cy="20427"/>
            </a:xfrm>
            <a:custGeom>
              <a:rect b="b" l="l" r="r" t="t"/>
              <a:pathLst>
                <a:path extrusionOk="0" h="548" w="549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5"/>
            <p:cNvSpPr/>
            <p:nvPr/>
          </p:nvSpPr>
          <p:spPr>
            <a:xfrm>
              <a:off x="145228" y="2621768"/>
              <a:ext cx="19308" cy="19308"/>
            </a:xfrm>
            <a:custGeom>
              <a:rect b="b" l="l" r="r" t="t"/>
              <a:pathLst>
                <a:path extrusionOk="0" h="51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18" y="395"/>
                    <a:pt x="518" y="274"/>
                  </a:cubicBezTo>
                  <a:cubicBezTo>
                    <a:pt x="51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5"/>
            <p:cNvSpPr/>
            <p:nvPr/>
          </p:nvSpPr>
          <p:spPr>
            <a:xfrm>
              <a:off x="151026" y="314838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48" y="395"/>
                    <a:pt x="548" y="243"/>
                  </a:cubicBezTo>
                  <a:cubicBezTo>
                    <a:pt x="548" y="152"/>
                    <a:pt x="426" y="31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5"/>
            <p:cNvSpPr/>
            <p:nvPr/>
          </p:nvSpPr>
          <p:spPr>
            <a:xfrm>
              <a:off x="179966" y="2013337"/>
              <a:ext cx="43090" cy="4309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5"/>
            <p:cNvSpPr/>
            <p:nvPr/>
          </p:nvSpPr>
          <p:spPr>
            <a:xfrm>
              <a:off x="8441566" y="5014530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13" y="1"/>
                    <a:pt x="1" y="21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5"/>
            <p:cNvSpPr/>
            <p:nvPr/>
          </p:nvSpPr>
          <p:spPr>
            <a:xfrm>
              <a:off x="8401093" y="3710075"/>
              <a:ext cx="18153" cy="15916"/>
            </a:xfrm>
            <a:custGeom>
              <a:rect b="b" l="l" r="r" t="t"/>
              <a:pathLst>
                <a:path extrusionOk="0" h="427" w="487">
                  <a:moveTo>
                    <a:pt x="244" y="1"/>
                  </a:moveTo>
                  <a:cubicBezTo>
                    <a:pt x="122" y="1"/>
                    <a:pt x="0" y="62"/>
                    <a:pt x="0" y="214"/>
                  </a:cubicBezTo>
                  <a:cubicBezTo>
                    <a:pt x="0" y="335"/>
                    <a:pt x="122" y="426"/>
                    <a:pt x="244" y="426"/>
                  </a:cubicBezTo>
                  <a:cubicBezTo>
                    <a:pt x="365" y="426"/>
                    <a:pt x="487" y="366"/>
                    <a:pt x="487" y="214"/>
                  </a:cubicBezTo>
                  <a:cubicBezTo>
                    <a:pt x="487" y="6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5"/>
            <p:cNvSpPr/>
            <p:nvPr/>
          </p:nvSpPr>
          <p:spPr>
            <a:xfrm>
              <a:off x="3866584" y="5073513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8"/>
                    <a:pt x="274" y="548"/>
                  </a:cubicBezTo>
                  <a:cubicBezTo>
                    <a:pt x="396" y="548"/>
                    <a:pt x="517" y="426"/>
                    <a:pt x="517" y="274"/>
                  </a:cubicBezTo>
                  <a:cubicBezTo>
                    <a:pt x="51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3516198" y="5010480"/>
              <a:ext cx="31758" cy="30603"/>
            </a:xfrm>
            <a:custGeom>
              <a:rect b="b" l="l" r="r" t="t"/>
              <a:pathLst>
                <a:path extrusionOk="0" h="821" w="852">
                  <a:moveTo>
                    <a:pt x="426" y="0"/>
                  </a:moveTo>
                  <a:cubicBezTo>
                    <a:pt x="214" y="0"/>
                    <a:pt x="1" y="183"/>
                    <a:pt x="1" y="426"/>
                  </a:cubicBezTo>
                  <a:cubicBezTo>
                    <a:pt x="1" y="639"/>
                    <a:pt x="214" y="821"/>
                    <a:pt x="426" y="821"/>
                  </a:cubicBezTo>
                  <a:cubicBezTo>
                    <a:pt x="670" y="821"/>
                    <a:pt x="852" y="639"/>
                    <a:pt x="852" y="426"/>
                  </a:cubicBezTo>
                  <a:cubicBezTo>
                    <a:pt x="852" y="183"/>
                    <a:pt x="670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8948348" y="4479600"/>
              <a:ext cx="34032" cy="34032"/>
            </a:xfrm>
            <a:custGeom>
              <a:rect b="b" l="l" r="r" t="t"/>
              <a:pathLst>
                <a:path extrusionOk="0" h="913" w="913">
                  <a:moveTo>
                    <a:pt x="456" y="1"/>
                  </a:moveTo>
                  <a:cubicBezTo>
                    <a:pt x="183" y="1"/>
                    <a:pt x="0" y="244"/>
                    <a:pt x="0" y="457"/>
                  </a:cubicBezTo>
                  <a:cubicBezTo>
                    <a:pt x="0" y="730"/>
                    <a:pt x="183" y="913"/>
                    <a:pt x="456" y="913"/>
                  </a:cubicBezTo>
                  <a:cubicBezTo>
                    <a:pt x="730" y="913"/>
                    <a:pt x="912" y="700"/>
                    <a:pt x="912" y="457"/>
                  </a:cubicBezTo>
                  <a:cubicBezTo>
                    <a:pt x="912" y="244"/>
                    <a:pt x="730" y="1"/>
                    <a:pt x="456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4425181" y="37994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0" y="487"/>
                    <a:pt x="122" y="608"/>
                    <a:pt x="304" y="608"/>
                  </a:cubicBezTo>
                  <a:cubicBezTo>
                    <a:pt x="456" y="608"/>
                    <a:pt x="608" y="487"/>
                    <a:pt x="608" y="304"/>
                  </a:cubicBezTo>
                  <a:cubicBezTo>
                    <a:pt x="608" y="122"/>
                    <a:pt x="456" y="0"/>
                    <a:pt x="30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5"/>
            <p:cNvSpPr/>
            <p:nvPr/>
          </p:nvSpPr>
          <p:spPr>
            <a:xfrm>
              <a:off x="6236984" y="4836826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5"/>
            <p:cNvSpPr/>
            <p:nvPr/>
          </p:nvSpPr>
          <p:spPr>
            <a:xfrm>
              <a:off x="4105073" y="4992021"/>
              <a:ext cx="24937" cy="26093"/>
            </a:xfrm>
            <a:custGeom>
              <a:rect b="b" l="l" r="r" t="t"/>
              <a:pathLst>
                <a:path extrusionOk="0" h="700" w="669">
                  <a:moveTo>
                    <a:pt x="335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47"/>
                    <a:pt x="152" y="699"/>
                    <a:pt x="335" y="699"/>
                  </a:cubicBezTo>
                  <a:cubicBezTo>
                    <a:pt x="517" y="699"/>
                    <a:pt x="669" y="54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>
              <a:off x="6139230" y="119520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>
              <a:off x="5359856" y="4752737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1" y="608"/>
                    <a:pt x="183" y="760"/>
                    <a:pt x="365" y="760"/>
                  </a:cubicBezTo>
                  <a:cubicBezTo>
                    <a:pt x="609" y="760"/>
                    <a:pt x="761" y="547"/>
                    <a:pt x="761" y="365"/>
                  </a:cubicBezTo>
                  <a:cubicBezTo>
                    <a:pt x="761" y="183"/>
                    <a:pt x="609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>
              <a:off x="5816459" y="79811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213" y="1"/>
                  </a:moveTo>
                  <a:cubicBezTo>
                    <a:pt x="91" y="1"/>
                    <a:pt x="0" y="92"/>
                    <a:pt x="0" y="213"/>
                  </a:cubicBezTo>
                  <a:cubicBezTo>
                    <a:pt x="0" y="305"/>
                    <a:pt x="91" y="396"/>
                    <a:pt x="213" y="396"/>
                  </a:cubicBezTo>
                  <a:cubicBezTo>
                    <a:pt x="304" y="396"/>
                    <a:pt x="395" y="305"/>
                    <a:pt x="395" y="213"/>
                  </a:cubicBezTo>
                  <a:cubicBezTo>
                    <a:pt x="395" y="92"/>
                    <a:pt x="304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>
              <a:off x="7003775" y="59106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1"/>
                  </a:moveTo>
                  <a:cubicBezTo>
                    <a:pt x="153" y="1"/>
                    <a:pt x="1" y="153"/>
                    <a:pt x="1" y="365"/>
                  </a:cubicBezTo>
                  <a:cubicBezTo>
                    <a:pt x="1" y="548"/>
                    <a:pt x="153" y="700"/>
                    <a:pt x="335" y="700"/>
                  </a:cubicBezTo>
                  <a:cubicBezTo>
                    <a:pt x="518" y="700"/>
                    <a:pt x="670" y="548"/>
                    <a:pt x="670" y="365"/>
                  </a:cubicBez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>
              <a:off x="6634430" y="5002831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5" y="0"/>
                  </a:moveTo>
                  <a:cubicBezTo>
                    <a:pt x="122" y="0"/>
                    <a:pt x="1" y="152"/>
                    <a:pt x="1" y="304"/>
                  </a:cubicBezTo>
                  <a:cubicBezTo>
                    <a:pt x="1" y="487"/>
                    <a:pt x="122" y="608"/>
                    <a:pt x="305" y="608"/>
                  </a:cubicBezTo>
                  <a:cubicBezTo>
                    <a:pt x="457" y="608"/>
                    <a:pt x="609" y="487"/>
                    <a:pt x="609" y="304"/>
                  </a:cubicBezTo>
                  <a:cubicBezTo>
                    <a:pt x="609" y="152"/>
                    <a:pt x="457" y="0"/>
                    <a:pt x="30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5"/>
            <p:cNvSpPr/>
            <p:nvPr/>
          </p:nvSpPr>
          <p:spPr>
            <a:xfrm>
              <a:off x="8877525" y="1780898"/>
              <a:ext cx="17035" cy="17221"/>
            </a:xfrm>
            <a:custGeom>
              <a:rect b="b" l="l" r="r" t="t"/>
              <a:pathLst>
                <a:path extrusionOk="0" h="462" w="457">
                  <a:moveTo>
                    <a:pt x="251" y="1"/>
                  </a:moveTo>
                  <a:cubicBezTo>
                    <a:pt x="238" y="1"/>
                    <a:pt x="226" y="2"/>
                    <a:pt x="213" y="5"/>
                  </a:cubicBezTo>
                  <a:cubicBezTo>
                    <a:pt x="91" y="5"/>
                    <a:pt x="0" y="127"/>
                    <a:pt x="0" y="248"/>
                  </a:cubicBezTo>
                  <a:cubicBezTo>
                    <a:pt x="0" y="370"/>
                    <a:pt x="91" y="461"/>
                    <a:pt x="213" y="461"/>
                  </a:cubicBezTo>
                  <a:cubicBezTo>
                    <a:pt x="334" y="461"/>
                    <a:pt x="456" y="370"/>
                    <a:pt x="456" y="248"/>
                  </a:cubicBezTo>
                  <a:cubicBezTo>
                    <a:pt x="456" y="112"/>
                    <a:pt x="359" y="1"/>
                    <a:pt x="25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5"/>
            <p:cNvSpPr/>
            <p:nvPr/>
          </p:nvSpPr>
          <p:spPr>
            <a:xfrm>
              <a:off x="8887142" y="292122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426" y="517"/>
                    <a:pt x="547" y="396"/>
                    <a:pt x="547" y="244"/>
                  </a:cubicBezTo>
                  <a:cubicBezTo>
                    <a:pt x="547" y="92"/>
                    <a:pt x="395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8193402" y="90639"/>
              <a:ext cx="36306" cy="36269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6813653" y="4821258"/>
              <a:ext cx="26093" cy="24974"/>
            </a:xfrm>
            <a:custGeom>
              <a:rect b="b" l="l" r="r" t="t"/>
              <a:pathLst>
                <a:path extrusionOk="0" h="670" w="700">
                  <a:moveTo>
                    <a:pt x="36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65" y="669"/>
                  </a:cubicBezTo>
                  <a:cubicBezTo>
                    <a:pt x="547" y="669"/>
                    <a:pt x="699" y="517"/>
                    <a:pt x="699" y="335"/>
                  </a:cubicBezTo>
                  <a:cubicBezTo>
                    <a:pt x="699" y="152"/>
                    <a:pt x="547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5"/>
            <p:cNvSpPr/>
            <p:nvPr/>
          </p:nvSpPr>
          <p:spPr>
            <a:xfrm>
              <a:off x="8952482" y="81014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6" y="335"/>
                    <a:pt x="456" y="213"/>
                  </a:cubicBezTo>
                  <a:cubicBezTo>
                    <a:pt x="456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5"/>
            <p:cNvSpPr/>
            <p:nvPr/>
          </p:nvSpPr>
          <p:spPr>
            <a:xfrm>
              <a:off x="8964205" y="1338086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5"/>
            <p:cNvSpPr/>
            <p:nvPr/>
          </p:nvSpPr>
          <p:spPr>
            <a:xfrm>
              <a:off x="8933752" y="1963825"/>
              <a:ext cx="31758" cy="31758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0" y="182"/>
                    <a:pt x="0" y="426"/>
                  </a:cubicBezTo>
                  <a:cubicBezTo>
                    <a:pt x="0" y="669"/>
                    <a:pt x="183" y="851"/>
                    <a:pt x="426" y="851"/>
                  </a:cubicBezTo>
                  <a:cubicBezTo>
                    <a:pt x="669" y="851"/>
                    <a:pt x="851" y="669"/>
                    <a:pt x="851" y="426"/>
                  </a:cubicBezTo>
                  <a:cubicBezTo>
                    <a:pt x="851" y="182"/>
                    <a:pt x="669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7" name="Google Shape;697;p15"/>
          <p:cNvSpPr/>
          <p:nvPr/>
        </p:nvSpPr>
        <p:spPr>
          <a:xfrm>
            <a:off x="391493" y="192725"/>
            <a:ext cx="8359800" cy="4758000"/>
          </a:xfrm>
          <a:prstGeom prst="roundRect">
            <a:avLst>
              <a:gd fmla="val 2025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15"/>
          <p:cNvSpPr/>
          <p:nvPr/>
        </p:nvSpPr>
        <p:spPr>
          <a:xfrm flipH="1">
            <a:off x="6047400" y="805450"/>
            <a:ext cx="2376600" cy="3533400"/>
          </a:xfrm>
          <a:prstGeom prst="roundRect">
            <a:avLst>
              <a:gd fmla="val 3692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15"/>
          <p:cNvSpPr/>
          <p:nvPr/>
        </p:nvSpPr>
        <p:spPr>
          <a:xfrm flipH="1" rot="10800000">
            <a:off x="720150" y="3229150"/>
            <a:ext cx="5324100" cy="1109700"/>
          </a:xfrm>
          <a:prstGeom prst="round2SameRect">
            <a:avLst>
              <a:gd fmla="val 6416" name="adj1"/>
              <a:gd fmla="val 0" name="adj2"/>
            </a:avLst>
          </a:prstGeom>
          <a:solidFill>
            <a:srgbClr val="00E1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15"/>
          <p:cNvSpPr txBox="1"/>
          <p:nvPr>
            <p:ph idx="1" type="subTitle"/>
          </p:nvPr>
        </p:nvSpPr>
        <p:spPr>
          <a:xfrm>
            <a:off x="1039050" y="3452875"/>
            <a:ext cx="4389900" cy="60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1" name="Google Shape;701;p15"/>
          <p:cNvSpPr txBox="1"/>
          <p:nvPr>
            <p:ph type="title"/>
          </p:nvPr>
        </p:nvSpPr>
        <p:spPr>
          <a:xfrm>
            <a:off x="1039050" y="1687675"/>
            <a:ext cx="4899900" cy="1426800"/>
          </a:xfrm>
          <a:prstGeom prst="rect">
            <a:avLst/>
          </a:prstGeom>
          <a:effectLst>
            <a:outerShdw rotWithShape="0" algn="bl" dir="2400000" dist="57150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7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02" name="Google Shape;702;p15"/>
          <p:cNvSpPr/>
          <p:nvPr/>
        </p:nvSpPr>
        <p:spPr>
          <a:xfrm flipH="1">
            <a:off x="720150" y="805450"/>
            <a:ext cx="5327400" cy="3533400"/>
          </a:xfrm>
          <a:prstGeom prst="roundRect">
            <a:avLst>
              <a:gd fmla="val 2554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3" name="Google Shape;703;p15"/>
          <p:cNvGrpSpPr/>
          <p:nvPr/>
        </p:nvGrpSpPr>
        <p:grpSpPr>
          <a:xfrm flipH="1">
            <a:off x="5240309" y="902390"/>
            <a:ext cx="698687" cy="608339"/>
            <a:chOff x="719990" y="540000"/>
            <a:chExt cx="904800" cy="787800"/>
          </a:xfrm>
        </p:grpSpPr>
        <p:sp>
          <p:nvSpPr>
            <p:cNvPr id="704" name="Google Shape;704;p15"/>
            <p:cNvSpPr/>
            <p:nvPr/>
          </p:nvSpPr>
          <p:spPr>
            <a:xfrm>
              <a:off x="720000" y="5400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906820" y="6976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19990" y="85515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5"/>
            <p:cNvSpPr/>
            <p:nvPr/>
          </p:nvSpPr>
          <p:spPr>
            <a:xfrm>
              <a:off x="906833" y="101281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5"/>
            <p:cNvSpPr/>
            <p:nvPr/>
          </p:nvSpPr>
          <p:spPr>
            <a:xfrm>
              <a:off x="720006" y="11703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1096446" y="54001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1093650" y="85515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5"/>
            <p:cNvSpPr/>
            <p:nvPr/>
          </p:nvSpPr>
          <p:spPr>
            <a:xfrm>
              <a:off x="1280470" y="6976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5"/>
            <p:cNvSpPr/>
            <p:nvPr/>
          </p:nvSpPr>
          <p:spPr>
            <a:xfrm>
              <a:off x="1467290" y="5400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3" name="Google Shape;713;p15"/>
          <p:cNvGrpSpPr/>
          <p:nvPr/>
        </p:nvGrpSpPr>
        <p:grpSpPr>
          <a:xfrm flipH="1" rot="10800000">
            <a:off x="6168867" y="3666438"/>
            <a:ext cx="698687" cy="608339"/>
            <a:chOff x="719990" y="193680"/>
            <a:chExt cx="904800" cy="787800"/>
          </a:xfrm>
        </p:grpSpPr>
        <p:sp>
          <p:nvSpPr>
            <p:cNvPr id="714" name="Google Shape;714;p15"/>
            <p:cNvSpPr/>
            <p:nvPr/>
          </p:nvSpPr>
          <p:spPr>
            <a:xfrm>
              <a:off x="720000" y="193680"/>
              <a:ext cx="157500" cy="1575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5"/>
            <p:cNvSpPr/>
            <p:nvPr/>
          </p:nvSpPr>
          <p:spPr>
            <a:xfrm>
              <a:off x="906820" y="351343"/>
              <a:ext cx="157500" cy="1575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5"/>
            <p:cNvSpPr/>
            <p:nvPr/>
          </p:nvSpPr>
          <p:spPr>
            <a:xfrm>
              <a:off x="719990" y="508830"/>
              <a:ext cx="157500" cy="1575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5"/>
            <p:cNvSpPr/>
            <p:nvPr/>
          </p:nvSpPr>
          <p:spPr>
            <a:xfrm>
              <a:off x="906833" y="666493"/>
              <a:ext cx="157500" cy="1575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5"/>
            <p:cNvSpPr/>
            <p:nvPr/>
          </p:nvSpPr>
          <p:spPr>
            <a:xfrm>
              <a:off x="720006" y="823980"/>
              <a:ext cx="157500" cy="1575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5"/>
            <p:cNvSpPr/>
            <p:nvPr/>
          </p:nvSpPr>
          <p:spPr>
            <a:xfrm>
              <a:off x="1096446" y="193693"/>
              <a:ext cx="157500" cy="1575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5"/>
            <p:cNvSpPr/>
            <p:nvPr/>
          </p:nvSpPr>
          <p:spPr>
            <a:xfrm>
              <a:off x="1093650" y="508830"/>
              <a:ext cx="157500" cy="1575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5"/>
            <p:cNvSpPr/>
            <p:nvPr/>
          </p:nvSpPr>
          <p:spPr>
            <a:xfrm>
              <a:off x="1280470" y="351343"/>
              <a:ext cx="157500" cy="1575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5"/>
            <p:cNvSpPr/>
            <p:nvPr/>
          </p:nvSpPr>
          <p:spPr>
            <a:xfrm>
              <a:off x="1467290" y="193680"/>
              <a:ext cx="157500" cy="1575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6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6"/>
          <p:cNvSpPr/>
          <p:nvPr/>
        </p:nvSpPr>
        <p:spPr>
          <a:xfrm>
            <a:off x="391493" y="192725"/>
            <a:ext cx="8359800" cy="4758000"/>
          </a:xfrm>
          <a:prstGeom prst="roundRect">
            <a:avLst>
              <a:gd fmla="val 2025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5" name="Google Shape;725;p16"/>
          <p:cNvGrpSpPr/>
          <p:nvPr/>
        </p:nvGrpSpPr>
        <p:grpSpPr>
          <a:xfrm rot="10800000">
            <a:off x="37929" y="35116"/>
            <a:ext cx="9082835" cy="5058823"/>
            <a:chOff x="40600" y="35116"/>
            <a:chExt cx="8999143" cy="5058823"/>
          </a:xfrm>
        </p:grpSpPr>
        <p:sp>
          <p:nvSpPr>
            <p:cNvPr id="726" name="Google Shape;726;p16"/>
            <p:cNvSpPr/>
            <p:nvPr/>
          </p:nvSpPr>
          <p:spPr>
            <a:xfrm>
              <a:off x="179319" y="76630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4"/>
                    <a:pt x="1004" y="39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52" y="639"/>
                  </a:lnTo>
                  <a:cubicBezTo>
                    <a:pt x="700" y="609"/>
                    <a:pt x="548" y="487"/>
                    <a:pt x="456" y="426"/>
                  </a:cubicBezTo>
                  <a:cubicBezTo>
                    <a:pt x="365" y="366"/>
                    <a:pt x="335" y="335"/>
                    <a:pt x="244" y="305"/>
                  </a:cubicBezTo>
                  <a:lnTo>
                    <a:pt x="244" y="305"/>
                  </a:lnTo>
                  <a:cubicBezTo>
                    <a:pt x="244" y="305"/>
                    <a:pt x="244" y="335"/>
                    <a:pt x="304" y="335"/>
                  </a:cubicBezTo>
                  <a:cubicBezTo>
                    <a:pt x="396" y="487"/>
                    <a:pt x="517" y="639"/>
                    <a:pt x="608" y="822"/>
                  </a:cubicBezTo>
                  <a:cubicBezTo>
                    <a:pt x="608" y="852"/>
                    <a:pt x="639" y="913"/>
                    <a:pt x="639" y="913"/>
                  </a:cubicBezTo>
                  <a:cubicBezTo>
                    <a:pt x="487" y="974"/>
                    <a:pt x="335" y="1034"/>
                    <a:pt x="183" y="1065"/>
                  </a:cubicBezTo>
                  <a:cubicBezTo>
                    <a:pt x="92" y="1065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1"/>
                    <a:pt x="487" y="1673"/>
                    <a:pt x="396" y="1794"/>
                  </a:cubicBezTo>
                  <a:cubicBezTo>
                    <a:pt x="365" y="1825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1"/>
                    <a:pt x="943" y="1521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9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7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1"/>
                  </a:cubicBezTo>
                  <a:cubicBezTo>
                    <a:pt x="1520" y="1551"/>
                    <a:pt x="1611" y="1642"/>
                    <a:pt x="1763" y="1733"/>
                  </a:cubicBezTo>
                  <a:cubicBezTo>
                    <a:pt x="1855" y="179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3" y="1521"/>
                    <a:pt x="1611" y="133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672" y="1247"/>
                    <a:pt x="179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63" y="1065"/>
                    <a:pt x="1581" y="974"/>
                  </a:cubicBezTo>
                  <a:cubicBezTo>
                    <a:pt x="1551" y="974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11" y="730"/>
                    <a:pt x="1703" y="609"/>
                    <a:pt x="1763" y="487"/>
                  </a:cubicBezTo>
                  <a:cubicBezTo>
                    <a:pt x="1794" y="457"/>
                    <a:pt x="1855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6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08" y="639"/>
                    <a:pt x="1277" y="670"/>
                    <a:pt x="1277" y="670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6"/>
            <p:cNvSpPr/>
            <p:nvPr/>
          </p:nvSpPr>
          <p:spPr>
            <a:xfrm>
              <a:off x="2364876" y="60666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4" y="1"/>
                  </a:moveTo>
                  <a:lnTo>
                    <a:pt x="1094" y="31"/>
                  </a:lnTo>
                  <a:cubicBezTo>
                    <a:pt x="1064" y="214"/>
                    <a:pt x="1034" y="396"/>
                    <a:pt x="942" y="548"/>
                  </a:cubicBezTo>
                  <a:cubicBezTo>
                    <a:pt x="942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699" y="609"/>
                    <a:pt x="547" y="487"/>
                    <a:pt x="456" y="396"/>
                  </a:cubicBezTo>
                  <a:cubicBezTo>
                    <a:pt x="365" y="366"/>
                    <a:pt x="334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426" y="487"/>
                    <a:pt x="517" y="639"/>
                    <a:pt x="608" y="822"/>
                  </a:cubicBezTo>
                  <a:cubicBezTo>
                    <a:pt x="608" y="852"/>
                    <a:pt x="638" y="913"/>
                    <a:pt x="638" y="913"/>
                  </a:cubicBezTo>
                  <a:cubicBezTo>
                    <a:pt x="486" y="974"/>
                    <a:pt x="334" y="1004"/>
                    <a:pt x="182" y="1065"/>
                  </a:cubicBezTo>
                  <a:cubicBezTo>
                    <a:pt x="122" y="1065"/>
                    <a:pt x="30" y="1095"/>
                    <a:pt x="0" y="1095"/>
                  </a:cubicBezTo>
                  <a:lnTo>
                    <a:pt x="30" y="1095"/>
                  </a:lnTo>
                  <a:cubicBezTo>
                    <a:pt x="213" y="1126"/>
                    <a:pt x="426" y="1156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8"/>
                    <a:pt x="638" y="1369"/>
                    <a:pt x="638" y="1369"/>
                  </a:cubicBezTo>
                  <a:cubicBezTo>
                    <a:pt x="578" y="1490"/>
                    <a:pt x="486" y="1673"/>
                    <a:pt x="426" y="1764"/>
                  </a:cubicBezTo>
                  <a:cubicBezTo>
                    <a:pt x="365" y="1825"/>
                    <a:pt x="365" y="1855"/>
                    <a:pt x="334" y="1885"/>
                  </a:cubicBezTo>
                  <a:cubicBezTo>
                    <a:pt x="334" y="1885"/>
                    <a:pt x="365" y="1885"/>
                    <a:pt x="365" y="1855"/>
                  </a:cubicBezTo>
                  <a:cubicBezTo>
                    <a:pt x="517" y="1733"/>
                    <a:pt x="730" y="1612"/>
                    <a:pt x="882" y="1551"/>
                  </a:cubicBezTo>
                  <a:cubicBezTo>
                    <a:pt x="912" y="1551"/>
                    <a:pt x="912" y="1490"/>
                    <a:pt x="942" y="149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8"/>
                  </a:cubicBezTo>
                  <a:cubicBezTo>
                    <a:pt x="1125" y="2129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46"/>
                    <a:pt x="1246" y="1764"/>
                    <a:pt x="1338" y="1581"/>
                  </a:cubicBezTo>
                  <a:cubicBezTo>
                    <a:pt x="1338" y="1551"/>
                    <a:pt x="1368" y="1551"/>
                    <a:pt x="1368" y="1490"/>
                  </a:cubicBezTo>
                  <a:cubicBezTo>
                    <a:pt x="1520" y="1551"/>
                    <a:pt x="1641" y="1612"/>
                    <a:pt x="1793" y="1733"/>
                  </a:cubicBezTo>
                  <a:cubicBezTo>
                    <a:pt x="1854" y="176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2" y="1490"/>
                    <a:pt x="1611" y="130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702" y="1247"/>
                    <a:pt x="1824" y="1217"/>
                    <a:pt x="1976" y="1156"/>
                  </a:cubicBezTo>
                  <a:cubicBezTo>
                    <a:pt x="2037" y="1156"/>
                    <a:pt x="2128" y="1126"/>
                    <a:pt x="2189" y="1126"/>
                  </a:cubicBezTo>
                  <a:lnTo>
                    <a:pt x="2158" y="1126"/>
                  </a:lnTo>
                  <a:cubicBezTo>
                    <a:pt x="1976" y="1095"/>
                    <a:pt x="1793" y="1065"/>
                    <a:pt x="1581" y="974"/>
                  </a:cubicBezTo>
                  <a:cubicBezTo>
                    <a:pt x="1550" y="974"/>
                    <a:pt x="1550" y="943"/>
                    <a:pt x="1520" y="943"/>
                  </a:cubicBezTo>
                  <a:cubicBezTo>
                    <a:pt x="1520" y="882"/>
                    <a:pt x="1520" y="882"/>
                    <a:pt x="1550" y="852"/>
                  </a:cubicBezTo>
                  <a:cubicBezTo>
                    <a:pt x="1641" y="700"/>
                    <a:pt x="1702" y="609"/>
                    <a:pt x="1793" y="487"/>
                  </a:cubicBezTo>
                  <a:cubicBezTo>
                    <a:pt x="1824" y="426"/>
                    <a:pt x="1854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6"/>
                  </a:cubicBezTo>
                  <a:cubicBezTo>
                    <a:pt x="1702" y="487"/>
                    <a:pt x="1550" y="609"/>
                    <a:pt x="1368" y="639"/>
                  </a:cubicBezTo>
                  <a:cubicBezTo>
                    <a:pt x="1307" y="639"/>
                    <a:pt x="1277" y="670"/>
                    <a:pt x="1277" y="670"/>
                  </a:cubicBezTo>
                  <a:cubicBezTo>
                    <a:pt x="1277" y="639"/>
                    <a:pt x="1246" y="639"/>
                    <a:pt x="1246" y="609"/>
                  </a:cubicBezTo>
                  <a:cubicBezTo>
                    <a:pt x="1186" y="457"/>
                    <a:pt x="1186" y="305"/>
                    <a:pt x="1125" y="183"/>
                  </a:cubicBezTo>
                  <a:cubicBezTo>
                    <a:pt x="1125" y="153"/>
                    <a:pt x="1094" y="62"/>
                    <a:pt x="109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6"/>
            <p:cNvSpPr/>
            <p:nvPr/>
          </p:nvSpPr>
          <p:spPr>
            <a:xfrm>
              <a:off x="97734" y="4291743"/>
              <a:ext cx="81595" cy="81595"/>
            </a:xfrm>
            <a:custGeom>
              <a:rect b="b" l="l" r="r" t="t"/>
              <a:pathLst>
                <a:path extrusionOk="0" h="2189" w="2189">
                  <a:moveTo>
                    <a:pt x="1094" y="0"/>
                  </a:moveTo>
                  <a:lnTo>
                    <a:pt x="1094" y="31"/>
                  </a:lnTo>
                  <a:cubicBezTo>
                    <a:pt x="1064" y="213"/>
                    <a:pt x="1034" y="426"/>
                    <a:pt x="942" y="578"/>
                  </a:cubicBezTo>
                  <a:cubicBezTo>
                    <a:pt x="942" y="608"/>
                    <a:pt x="912" y="639"/>
                    <a:pt x="912" y="639"/>
                  </a:cubicBezTo>
                  <a:lnTo>
                    <a:pt x="851" y="639"/>
                  </a:lnTo>
                  <a:cubicBezTo>
                    <a:pt x="730" y="608"/>
                    <a:pt x="547" y="487"/>
                    <a:pt x="456" y="426"/>
                  </a:cubicBezTo>
                  <a:cubicBezTo>
                    <a:pt x="365" y="365"/>
                    <a:pt x="335" y="335"/>
                    <a:pt x="243" y="304"/>
                  </a:cubicBezTo>
                  <a:lnTo>
                    <a:pt x="243" y="304"/>
                  </a:lnTo>
                  <a:cubicBezTo>
                    <a:pt x="243" y="304"/>
                    <a:pt x="243" y="335"/>
                    <a:pt x="304" y="335"/>
                  </a:cubicBezTo>
                  <a:cubicBezTo>
                    <a:pt x="395" y="487"/>
                    <a:pt x="517" y="639"/>
                    <a:pt x="608" y="821"/>
                  </a:cubicBezTo>
                  <a:cubicBezTo>
                    <a:pt x="608" y="852"/>
                    <a:pt x="638" y="912"/>
                    <a:pt x="638" y="912"/>
                  </a:cubicBezTo>
                  <a:cubicBezTo>
                    <a:pt x="486" y="973"/>
                    <a:pt x="335" y="1003"/>
                    <a:pt x="183" y="1064"/>
                  </a:cubicBezTo>
                  <a:cubicBezTo>
                    <a:pt x="122" y="1064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426" y="1155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7"/>
                    <a:pt x="638" y="1368"/>
                    <a:pt x="638" y="1368"/>
                  </a:cubicBezTo>
                  <a:cubicBezTo>
                    <a:pt x="578" y="1520"/>
                    <a:pt x="486" y="1672"/>
                    <a:pt x="395" y="1763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30" y="1611"/>
                    <a:pt x="882" y="1551"/>
                  </a:cubicBezTo>
                  <a:cubicBezTo>
                    <a:pt x="912" y="1551"/>
                    <a:pt x="912" y="1520"/>
                    <a:pt x="942" y="152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7"/>
                  </a:cubicBezTo>
                  <a:cubicBezTo>
                    <a:pt x="1125" y="2128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76"/>
                    <a:pt x="1246" y="1763"/>
                    <a:pt x="1338" y="1581"/>
                  </a:cubicBezTo>
                  <a:cubicBezTo>
                    <a:pt x="133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3" y="1733"/>
                  </a:cubicBezTo>
                  <a:cubicBezTo>
                    <a:pt x="1854" y="1763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45" y="1824"/>
                  </a:cubicBezTo>
                  <a:cubicBezTo>
                    <a:pt x="1824" y="1672"/>
                    <a:pt x="1702" y="1520"/>
                    <a:pt x="1642" y="133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6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8" y="1125"/>
                  </a:lnTo>
                  <a:cubicBezTo>
                    <a:pt x="1976" y="1095"/>
                    <a:pt x="1793" y="1064"/>
                    <a:pt x="1581" y="973"/>
                  </a:cubicBezTo>
                  <a:cubicBezTo>
                    <a:pt x="1550" y="973"/>
                    <a:pt x="1550" y="943"/>
                    <a:pt x="1520" y="943"/>
                  </a:cubicBezTo>
                  <a:cubicBezTo>
                    <a:pt x="1520" y="912"/>
                    <a:pt x="1520" y="912"/>
                    <a:pt x="1550" y="882"/>
                  </a:cubicBezTo>
                  <a:cubicBezTo>
                    <a:pt x="1642" y="730"/>
                    <a:pt x="1702" y="608"/>
                    <a:pt x="1793" y="487"/>
                  </a:cubicBezTo>
                  <a:cubicBezTo>
                    <a:pt x="1824" y="456"/>
                    <a:pt x="1854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5"/>
                  </a:cubicBezTo>
                  <a:cubicBezTo>
                    <a:pt x="1702" y="487"/>
                    <a:pt x="1550" y="608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6" y="639"/>
                    <a:pt x="1246" y="608"/>
                  </a:cubicBezTo>
                  <a:cubicBezTo>
                    <a:pt x="1186" y="456"/>
                    <a:pt x="1186" y="304"/>
                    <a:pt x="1125" y="183"/>
                  </a:cubicBezTo>
                  <a:cubicBezTo>
                    <a:pt x="1125" y="152"/>
                    <a:pt x="1094" y="61"/>
                    <a:pt x="109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6"/>
            <p:cNvSpPr/>
            <p:nvPr/>
          </p:nvSpPr>
          <p:spPr>
            <a:xfrm>
              <a:off x="5555658" y="35116"/>
              <a:ext cx="81632" cy="82751"/>
            </a:xfrm>
            <a:custGeom>
              <a:rect b="b" l="l" r="r" t="t"/>
              <a:pathLst>
                <a:path extrusionOk="0" h="2220" w="2190">
                  <a:moveTo>
                    <a:pt x="1095" y="0"/>
                  </a:moveTo>
                  <a:lnTo>
                    <a:pt x="1095" y="61"/>
                  </a:lnTo>
                  <a:cubicBezTo>
                    <a:pt x="1065" y="243"/>
                    <a:pt x="1004" y="426"/>
                    <a:pt x="943" y="578"/>
                  </a:cubicBezTo>
                  <a:cubicBezTo>
                    <a:pt x="943" y="608"/>
                    <a:pt x="913" y="669"/>
                    <a:pt x="913" y="669"/>
                  </a:cubicBezTo>
                  <a:lnTo>
                    <a:pt x="852" y="669"/>
                  </a:lnTo>
                  <a:cubicBezTo>
                    <a:pt x="700" y="608"/>
                    <a:pt x="548" y="517"/>
                    <a:pt x="457" y="426"/>
                  </a:cubicBezTo>
                  <a:cubicBezTo>
                    <a:pt x="365" y="395"/>
                    <a:pt x="335" y="365"/>
                    <a:pt x="244" y="304"/>
                  </a:cubicBezTo>
                  <a:lnTo>
                    <a:pt x="244" y="304"/>
                  </a:lnTo>
                  <a:cubicBezTo>
                    <a:pt x="244" y="304"/>
                    <a:pt x="244" y="365"/>
                    <a:pt x="305" y="365"/>
                  </a:cubicBezTo>
                  <a:cubicBezTo>
                    <a:pt x="396" y="517"/>
                    <a:pt x="517" y="669"/>
                    <a:pt x="609" y="851"/>
                  </a:cubicBezTo>
                  <a:cubicBezTo>
                    <a:pt x="609" y="882"/>
                    <a:pt x="639" y="912"/>
                    <a:pt x="639" y="912"/>
                  </a:cubicBezTo>
                  <a:cubicBezTo>
                    <a:pt x="487" y="1003"/>
                    <a:pt x="335" y="1034"/>
                    <a:pt x="183" y="1064"/>
                  </a:cubicBezTo>
                  <a:cubicBezTo>
                    <a:pt x="92" y="1064"/>
                    <a:pt x="31" y="1125"/>
                    <a:pt x="1" y="1125"/>
                  </a:cubicBezTo>
                  <a:lnTo>
                    <a:pt x="31" y="1125"/>
                  </a:lnTo>
                  <a:cubicBezTo>
                    <a:pt x="214" y="1155"/>
                    <a:pt x="396" y="1186"/>
                    <a:pt x="609" y="1277"/>
                  </a:cubicBezTo>
                  <a:cubicBezTo>
                    <a:pt x="639" y="1277"/>
                    <a:pt x="669" y="1307"/>
                    <a:pt x="669" y="1307"/>
                  </a:cubicBezTo>
                  <a:cubicBezTo>
                    <a:pt x="669" y="1338"/>
                    <a:pt x="639" y="1368"/>
                    <a:pt x="639" y="1368"/>
                  </a:cubicBezTo>
                  <a:cubicBezTo>
                    <a:pt x="548" y="1520"/>
                    <a:pt x="487" y="1672"/>
                    <a:pt x="396" y="1793"/>
                  </a:cubicBezTo>
                  <a:cubicBezTo>
                    <a:pt x="365" y="1824"/>
                    <a:pt x="365" y="1885"/>
                    <a:pt x="335" y="1915"/>
                  </a:cubicBezTo>
                  <a:cubicBezTo>
                    <a:pt x="335" y="1915"/>
                    <a:pt x="365" y="1915"/>
                    <a:pt x="365" y="1885"/>
                  </a:cubicBezTo>
                  <a:cubicBezTo>
                    <a:pt x="517" y="1763"/>
                    <a:pt x="700" y="1642"/>
                    <a:pt x="852" y="1581"/>
                  </a:cubicBezTo>
                  <a:cubicBezTo>
                    <a:pt x="913" y="1581"/>
                    <a:pt x="913" y="1520"/>
                    <a:pt x="943" y="1520"/>
                  </a:cubicBezTo>
                  <a:cubicBezTo>
                    <a:pt x="943" y="1581"/>
                    <a:pt x="973" y="1611"/>
                    <a:pt x="973" y="1611"/>
                  </a:cubicBezTo>
                  <a:cubicBezTo>
                    <a:pt x="1065" y="1763"/>
                    <a:pt x="1095" y="1915"/>
                    <a:pt x="1125" y="2097"/>
                  </a:cubicBezTo>
                  <a:cubicBezTo>
                    <a:pt x="1125" y="2128"/>
                    <a:pt x="1125" y="2189"/>
                    <a:pt x="1156" y="2219"/>
                  </a:cubicBezTo>
                  <a:lnTo>
                    <a:pt x="1156" y="2189"/>
                  </a:lnTo>
                  <a:cubicBezTo>
                    <a:pt x="1217" y="1976"/>
                    <a:pt x="1247" y="1793"/>
                    <a:pt x="1308" y="1611"/>
                  </a:cubicBezTo>
                  <a:cubicBezTo>
                    <a:pt x="1308" y="1581"/>
                    <a:pt x="1369" y="1581"/>
                    <a:pt x="1369" y="1520"/>
                  </a:cubicBezTo>
                  <a:cubicBezTo>
                    <a:pt x="1521" y="1581"/>
                    <a:pt x="1612" y="1642"/>
                    <a:pt x="1764" y="1763"/>
                  </a:cubicBezTo>
                  <a:cubicBezTo>
                    <a:pt x="1855" y="1793"/>
                    <a:pt x="1885" y="1824"/>
                    <a:pt x="1976" y="1885"/>
                  </a:cubicBezTo>
                  <a:cubicBezTo>
                    <a:pt x="1976" y="1885"/>
                    <a:pt x="1976" y="1824"/>
                    <a:pt x="1916" y="1824"/>
                  </a:cubicBezTo>
                  <a:cubicBezTo>
                    <a:pt x="1824" y="1672"/>
                    <a:pt x="1703" y="1520"/>
                    <a:pt x="1612" y="1338"/>
                  </a:cubicBezTo>
                  <a:cubicBezTo>
                    <a:pt x="1612" y="1307"/>
                    <a:pt x="1581" y="1307"/>
                    <a:pt x="1581" y="1277"/>
                  </a:cubicBezTo>
                  <a:cubicBezTo>
                    <a:pt x="1673" y="1277"/>
                    <a:pt x="1824" y="1216"/>
                    <a:pt x="1976" y="1186"/>
                  </a:cubicBezTo>
                  <a:cubicBezTo>
                    <a:pt x="2037" y="1186"/>
                    <a:pt x="2128" y="1155"/>
                    <a:pt x="2189" y="1155"/>
                  </a:cubicBezTo>
                  <a:lnTo>
                    <a:pt x="2159" y="1155"/>
                  </a:lnTo>
                  <a:cubicBezTo>
                    <a:pt x="1976" y="1125"/>
                    <a:pt x="1764" y="1064"/>
                    <a:pt x="1581" y="1003"/>
                  </a:cubicBezTo>
                  <a:cubicBezTo>
                    <a:pt x="1551" y="1003"/>
                    <a:pt x="1551" y="973"/>
                    <a:pt x="1521" y="973"/>
                  </a:cubicBezTo>
                  <a:cubicBezTo>
                    <a:pt x="1521" y="912"/>
                    <a:pt x="1521" y="912"/>
                    <a:pt x="1551" y="882"/>
                  </a:cubicBezTo>
                  <a:cubicBezTo>
                    <a:pt x="1612" y="730"/>
                    <a:pt x="1703" y="608"/>
                    <a:pt x="1764" y="517"/>
                  </a:cubicBezTo>
                  <a:cubicBezTo>
                    <a:pt x="1824" y="456"/>
                    <a:pt x="1855" y="395"/>
                    <a:pt x="1885" y="365"/>
                  </a:cubicBezTo>
                  <a:lnTo>
                    <a:pt x="1885" y="365"/>
                  </a:lnTo>
                  <a:cubicBezTo>
                    <a:pt x="1885" y="365"/>
                    <a:pt x="1855" y="365"/>
                    <a:pt x="1855" y="395"/>
                  </a:cubicBezTo>
                  <a:cubicBezTo>
                    <a:pt x="1703" y="517"/>
                    <a:pt x="1551" y="608"/>
                    <a:pt x="1369" y="669"/>
                  </a:cubicBezTo>
                  <a:cubicBezTo>
                    <a:pt x="1308" y="669"/>
                    <a:pt x="1277" y="699"/>
                    <a:pt x="1277" y="699"/>
                  </a:cubicBezTo>
                  <a:cubicBezTo>
                    <a:pt x="1277" y="669"/>
                    <a:pt x="1247" y="669"/>
                    <a:pt x="1247" y="608"/>
                  </a:cubicBezTo>
                  <a:cubicBezTo>
                    <a:pt x="1156" y="456"/>
                    <a:pt x="1156" y="304"/>
                    <a:pt x="1125" y="213"/>
                  </a:cubicBezTo>
                  <a:cubicBezTo>
                    <a:pt x="1125" y="152"/>
                    <a:pt x="1095" y="91"/>
                    <a:pt x="109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6"/>
            <p:cNvSpPr/>
            <p:nvPr/>
          </p:nvSpPr>
          <p:spPr>
            <a:xfrm>
              <a:off x="8958148" y="430583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3"/>
                    <a:pt x="1034" y="42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730" y="609"/>
                    <a:pt x="578" y="487"/>
                    <a:pt x="456" y="426"/>
                  </a:cubicBezTo>
                  <a:cubicBezTo>
                    <a:pt x="365" y="365"/>
                    <a:pt x="335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396" y="487"/>
                    <a:pt x="517" y="639"/>
                    <a:pt x="608" y="821"/>
                  </a:cubicBezTo>
                  <a:cubicBezTo>
                    <a:pt x="608" y="882"/>
                    <a:pt x="639" y="913"/>
                    <a:pt x="639" y="913"/>
                  </a:cubicBezTo>
                  <a:cubicBezTo>
                    <a:pt x="487" y="973"/>
                    <a:pt x="335" y="1034"/>
                    <a:pt x="183" y="1065"/>
                  </a:cubicBezTo>
                  <a:cubicBezTo>
                    <a:pt x="92" y="1065"/>
                    <a:pt x="31" y="1095"/>
                    <a:pt x="1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0"/>
                    <a:pt x="487" y="1672"/>
                    <a:pt x="396" y="1794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0"/>
                    <a:pt x="943" y="1520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8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6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4" y="1733"/>
                  </a:cubicBezTo>
                  <a:cubicBezTo>
                    <a:pt x="1855" y="1794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15" y="1824"/>
                  </a:cubicBezTo>
                  <a:cubicBezTo>
                    <a:pt x="1824" y="1672"/>
                    <a:pt x="1703" y="1520"/>
                    <a:pt x="1642" y="130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94" y="1065"/>
                    <a:pt x="1581" y="973"/>
                  </a:cubicBezTo>
                  <a:cubicBezTo>
                    <a:pt x="1551" y="973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42" y="730"/>
                    <a:pt x="1703" y="609"/>
                    <a:pt x="1794" y="487"/>
                  </a:cubicBezTo>
                  <a:cubicBezTo>
                    <a:pt x="1824" y="457"/>
                    <a:pt x="1855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5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3509738" y="72245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1"/>
                  </a:moveTo>
                  <a:cubicBezTo>
                    <a:pt x="122" y="1"/>
                    <a:pt x="1" y="122"/>
                    <a:pt x="1" y="213"/>
                  </a:cubicBezTo>
                  <a:cubicBezTo>
                    <a:pt x="1" y="335"/>
                    <a:pt x="122" y="457"/>
                    <a:pt x="213" y="457"/>
                  </a:cubicBezTo>
                  <a:cubicBezTo>
                    <a:pt x="335" y="457"/>
                    <a:pt x="456" y="335"/>
                    <a:pt x="456" y="213"/>
                  </a:cubicBezTo>
                  <a:cubicBezTo>
                    <a:pt x="456" y="12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2874147" y="795418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1" y="547"/>
                    <a:pt x="153" y="699"/>
                    <a:pt x="335" y="699"/>
                  </a:cubicBezTo>
                  <a:cubicBezTo>
                    <a:pt x="517" y="699"/>
                    <a:pt x="669" y="547"/>
                    <a:pt x="669" y="36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3994632" y="207925"/>
              <a:ext cx="13643" cy="14761"/>
            </a:xfrm>
            <a:custGeom>
              <a:rect b="b" l="l" r="r" t="t"/>
              <a:pathLst>
                <a:path extrusionOk="0" h="396" w="366">
                  <a:moveTo>
                    <a:pt x="183" y="1"/>
                  </a:moveTo>
                  <a:cubicBezTo>
                    <a:pt x="62" y="1"/>
                    <a:pt x="1" y="92"/>
                    <a:pt x="1" y="183"/>
                  </a:cubicBezTo>
                  <a:cubicBezTo>
                    <a:pt x="1" y="305"/>
                    <a:pt x="62" y="396"/>
                    <a:pt x="183" y="396"/>
                  </a:cubicBezTo>
                  <a:cubicBezTo>
                    <a:pt x="274" y="396"/>
                    <a:pt x="366" y="305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4932913" y="4999128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1"/>
                  </a:moveTo>
                  <a:cubicBezTo>
                    <a:pt x="152" y="1"/>
                    <a:pt x="0" y="122"/>
                    <a:pt x="0" y="305"/>
                  </a:cubicBezTo>
                  <a:cubicBezTo>
                    <a:pt x="0" y="456"/>
                    <a:pt x="152" y="608"/>
                    <a:pt x="304" y="608"/>
                  </a:cubicBezTo>
                  <a:cubicBezTo>
                    <a:pt x="456" y="608"/>
                    <a:pt x="608" y="487"/>
                    <a:pt x="608" y="305"/>
                  </a:cubicBezTo>
                  <a:cubicBezTo>
                    <a:pt x="608" y="122"/>
                    <a:pt x="456" y="1"/>
                    <a:pt x="30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175289" y="1452516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44" y="1"/>
                  </a:moveTo>
                  <a:cubicBezTo>
                    <a:pt x="92" y="1"/>
                    <a:pt x="1" y="122"/>
                    <a:pt x="1" y="274"/>
                  </a:cubicBezTo>
                  <a:cubicBezTo>
                    <a:pt x="1" y="426"/>
                    <a:pt x="92" y="548"/>
                    <a:pt x="244" y="548"/>
                  </a:cubicBezTo>
                  <a:cubicBezTo>
                    <a:pt x="396" y="548"/>
                    <a:pt x="518" y="426"/>
                    <a:pt x="518" y="274"/>
                  </a:cubicBezTo>
                  <a:cubicBezTo>
                    <a:pt x="518" y="153"/>
                    <a:pt x="396" y="6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6"/>
            <p:cNvSpPr/>
            <p:nvPr/>
          </p:nvSpPr>
          <p:spPr>
            <a:xfrm>
              <a:off x="2007422" y="1002735"/>
              <a:ext cx="13643" cy="13643"/>
            </a:xfrm>
            <a:custGeom>
              <a:rect b="b" l="l" r="r" t="t"/>
              <a:pathLst>
                <a:path extrusionOk="0" h="366" w="366">
                  <a:moveTo>
                    <a:pt x="183" y="0"/>
                  </a:moveTo>
                  <a:cubicBezTo>
                    <a:pt x="62" y="0"/>
                    <a:pt x="1" y="61"/>
                    <a:pt x="1" y="183"/>
                  </a:cubicBezTo>
                  <a:cubicBezTo>
                    <a:pt x="1" y="304"/>
                    <a:pt x="62" y="365"/>
                    <a:pt x="183" y="365"/>
                  </a:cubicBezTo>
                  <a:cubicBezTo>
                    <a:pt x="305" y="365"/>
                    <a:pt x="366" y="304"/>
                    <a:pt x="366" y="183"/>
                  </a:cubicBezTo>
                  <a:cubicBezTo>
                    <a:pt x="366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6"/>
            <p:cNvSpPr/>
            <p:nvPr/>
          </p:nvSpPr>
          <p:spPr>
            <a:xfrm>
              <a:off x="283215" y="110662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6"/>
                    <a:pt x="92" y="457"/>
                    <a:pt x="214" y="457"/>
                  </a:cubicBezTo>
                  <a:cubicBezTo>
                    <a:pt x="335" y="457"/>
                    <a:pt x="457" y="366"/>
                    <a:pt x="457" y="244"/>
                  </a:cubicBezTo>
                  <a:cubicBezTo>
                    <a:pt x="457" y="12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695462" y="904914"/>
              <a:ext cx="20427" cy="20427"/>
            </a:xfrm>
            <a:custGeom>
              <a:rect b="b" l="l" r="r" t="t"/>
              <a:pathLst>
                <a:path extrusionOk="0" h="548" w="54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977586" y="1317697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18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04"/>
                    <a:pt x="91" y="396"/>
                    <a:pt x="183" y="396"/>
                  </a:cubicBezTo>
                  <a:cubicBezTo>
                    <a:pt x="304" y="396"/>
                    <a:pt x="395" y="304"/>
                    <a:pt x="395" y="213"/>
                  </a:cubicBezTo>
                  <a:cubicBezTo>
                    <a:pt x="39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2629236" y="5033369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1"/>
                  </a:moveTo>
                  <a:cubicBezTo>
                    <a:pt x="123" y="1"/>
                    <a:pt x="1" y="122"/>
                    <a:pt x="1" y="244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335" y="456"/>
                    <a:pt x="457" y="335"/>
                    <a:pt x="457" y="244"/>
                  </a:cubicBezTo>
                  <a:cubicBezTo>
                    <a:pt x="457" y="122"/>
                    <a:pt x="335" y="3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>
              <a:off x="40600" y="98801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0"/>
                  </a:moveTo>
                  <a:cubicBezTo>
                    <a:pt x="92" y="0"/>
                    <a:pt x="1" y="122"/>
                    <a:pt x="1" y="244"/>
                  </a:cubicBezTo>
                  <a:cubicBezTo>
                    <a:pt x="1" y="36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4"/>
                  </a:cubicBezTo>
                  <a:cubicBezTo>
                    <a:pt x="457" y="122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>
              <a:off x="1187176" y="366025"/>
              <a:ext cx="9095" cy="9095"/>
            </a:xfrm>
            <a:custGeom>
              <a:rect b="b" l="l" r="r" t="t"/>
              <a:pathLst>
                <a:path extrusionOk="0" h="244" w="244">
                  <a:moveTo>
                    <a:pt x="122" y="0"/>
                  </a:moveTo>
                  <a:cubicBezTo>
                    <a:pt x="31" y="0"/>
                    <a:pt x="0" y="61"/>
                    <a:pt x="0" y="122"/>
                  </a:cubicBezTo>
                  <a:cubicBezTo>
                    <a:pt x="0" y="213"/>
                    <a:pt x="31" y="243"/>
                    <a:pt x="122" y="243"/>
                  </a:cubicBezTo>
                  <a:cubicBezTo>
                    <a:pt x="183" y="243"/>
                    <a:pt x="244" y="213"/>
                    <a:pt x="244" y="122"/>
                  </a:cubicBezTo>
                  <a:cubicBezTo>
                    <a:pt x="244" y="61"/>
                    <a:pt x="152" y="31"/>
                    <a:pt x="12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1414882" y="82713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66" y="456"/>
                    <a:pt x="457" y="335"/>
                    <a:pt x="457" y="213"/>
                  </a:cubicBezTo>
                  <a:cubicBezTo>
                    <a:pt x="457" y="9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2176284" y="4254857"/>
              <a:ext cx="11369" cy="11369"/>
            </a:xfrm>
            <a:custGeom>
              <a:rect b="b" l="l" r="r" t="t"/>
              <a:pathLst>
                <a:path extrusionOk="0" h="305" w="305">
                  <a:moveTo>
                    <a:pt x="152" y="0"/>
                  </a:moveTo>
                  <a:cubicBezTo>
                    <a:pt x="61" y="0"/>
                    <a:pt x="0" y="61"/>
                    <a:pt x="0" y="152"/>
                  </a:cubicBezTo>
                  <a:cubicBezTo>
                    <a:pt x="0" y="213"/>
                    <a:pt x="61" y="304"/>
                    <a:pt x="152" y="304"/>
                  </a:cubicBezTo>
                  <a:cubicBezTo>
                    <a:pt x="213" y="304"/>
                    <a:pt x="304" y="213"/>
                    <a:pt x="304" y="152"/>
                  </a:cubicBezTo>
                  <a:cubicBezTo>
                    <a:pt x="304" y="61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2715859" y="4753245"/>
              <a:ext cx="20464" cy="20427"/>
            </a:xfrm>
            <a:custGeom>
              <a:rect b="b" l="l" r="r" t="t"/>
              <a:pathLst>
                <a:path extrusionOk="0" h="548" w="549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>
              <a:off x="145228" y="2621768"/>
              <a:ext cx="19308" cy="19308"/>
            </a:xfrm>
            <a:custGeom>
              <a:rect b="b" l="l" r="r" t="t"/>
              <a:pathLst>
                <a:path extrusionOk="0" h="51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18" y="395"/>
                    <a:pt x="518" y="274"/>
                  </a:cubicBezTo>
                  <a:cubicBezTo>
                    <a:pt x="51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>
              <a:off x="151026" y="314838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48" y="395"/>
                    <a:pt x="548" y="243"/>
                  </a:cubicBezTo>
                  <a:cubicBezTo>
                    <a:pt x="548" y="152"/>
                    <a:pt x="426" y="31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179966" y="2013337"/>
              <a:ext cx="43090" cy="4309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8441566" y="5014530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13" y="1"/>
                    <a:pt x="1" y="21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>
              <a:off x="8401093" y="3710075"/>
              <a:ext cx="18153" cy="15916"/>
            </a:xfrm>
            <a:custGeom>
              <a:rect b="b" l="l" r="r" t="t"/>
              <a:pathLst>
                <a:path extrusionOk="0" h="427" w="487">
                  <a:moveTo>
                    <a:pt x="244" y="1"/>
                  </a:moveTo>
                  <a:cubicBezTo>
                    <a:pt x="122" y="1"/>
                    <a:pt x="0" y="62"/>
                    <a:pt x="0" y="214"/>
                  </a:cubicBezTo>
                  <a:cubicBezTo>
                    <a:pt x="0" y="335"/>
                    <a:pt x="122" y="426"/>
                    <a:pt x="244" y="426"/>
                  </a:cubicBezTo>
                  <a:cubicBezTo>
                    <a:pt x="365" y="426"/>
                    <a:pt x="487" y="366"/>
                    <a:pt x="487" y="214"/>
                  </a:cubicBezTo>
                  <a:cubicBezTo>
                    <a:pt x="487" y="6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>
              <a:off x="3866584" y="5073513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8"/>
                    <a:pt x="274" y="548"/>
                  </a:cubicBezTo>
                  <a:cubicBezTo>
                    <a:pt x="396" y="548"/>
                    <a:pt x="517" y="426"/>
                    <a:pt x="517" y="274"/>
                  </a:cubicBezTo>
                  <a:cubicBezTo>
                    <a:pt x="51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3516198" y="5010480"/>
              <a:ext cx="31758" cy="30603"/>
            </a:xfrm>
            <a:custGeom>
              <a:rect b="b" l="l" r="r" t="t"/>
              <a:pathLst>
                <a:path extrusionOk="0" h="821" w="852">
                  <a:moveTo>
                    <a:pt x="426" y="0"/>
                  </a:moveTo>
                  <a:cubicBezTo>
                    <a:pt x="214" y="0"/>
                    <a:pt x="1" y="183"/>
                    <a:pt x="1" y="426"/>
                  </a:cubicBezTo>
                  <a:cubicBezTo>
                    <a:pt x="1" y="639"/>
                    <a:pt x="214" y="821"/>
                    <a:pt x="426" y="821"/>
                  </a:cubicBezTo>
                  <a:cubicBezTo>
                    <a:pt x="670" y="821"/>
                    <a:pt x="852" y="639"/>
                    <a:pt x="852" y="426"/>
                  </a:cubicBezTo>
                  <a:cubicBezTo>
                    <a:pt x="852" y="183"/>
                    <a:pt x="670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8948348" y="4479600"/>
              <a:ext cx="34032" cy="34032"/>
            </a:xfrm>
            <a:custGeom>
              <a:rect b="b" l="l" r="r" t="t"/>
              <a:pathLst>
                <a:path extrusionOk="0" h="913" w="913">
                  <a:moveTo>
                    <a:pt x="456" y="1"/>
                  </a:moveTo>
                  <a:cubicBezTo>
                    <a:pt x="183" y="1"/>
                    <a:pt x="0" y="244"/>
                    <a:pt x="0" y="457"/>
                  </a:cubicBezTo>
                  <a:cubicBezTo>
                    <a:pt x="0" y="730"/>
                    <a:pt x="183" y="913"/>
                    <a:pt x="456" y="913"/>
                  </a:cubicBezTo>
                  <a:cubicBezTo>
                    <a:pt x="730" y="913"/>
                    <a:pt x="912" y="700"/>
                    <a:pt x="912" y="457"/>
                  </a:cubicBezTo>
                  <a:cubicBezTo>
                    <a:pt x="912" y="244"/>
                    <a:pt x="730" y="1"/>
                    <a:pt x="456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>
              <a:off x="4425181" y="37994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0" y="487"/>
                    <a:pt x="122" y="608"/>
                    <a:pt x="304" y="608"/>
                  </a:cubicBezTo>
                  <a:cubicBezTo>
                    <a:pt x="456" y="608"/>
                    <a:pt x="608" y="487"/>
                    <a:pt x="608" y="304"/>
                  </a:cubicBezTo>
                  <a:cubicBezTo>
                    <a:pt x="608" y="122"/>
                    <a:pt x="456" y="0"/>
                    <a:pt x="30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>
              <a:off x="6236984" y="4836826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>
              <a:off x="4105073" y="4992021"/>
              <a:ext cx="24937" cy="26093"/>
            </a:xfrm>
            <a:custGeom>
              <a:rect b="b" l="l" r="r" t="t"/>
              <a:pathLst>
                <a:path extrusionOk="0" h="700" w="669">
                  <a:moveTo>
                    <a:pt x="335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47"/>
                    <a:pt x="152" y="699"/>
                    <a:pt x="335" y="699"/>
                  </a:cubicBezTo>
                  <a:cubicBezTo>
                    <a:pt x="517" y="699"/>
                    <a:pt x="669" y="54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>
              <a:off x="6139230" y="119520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>
              <a:off x="5359856" y="4752737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1" y="608"/>
                    <a:pt x="183" y="760"/>
                    <a:pt x="365" y="760"/>
                  </a:cubicBezTo>
                  <a:cubicBezTo>
                    <a:pt x="609" y="760"/>
                    <a:pt x="761" y="547"/>
                    <a:pt x="761" y="365"/>
                  </a:cubicBezTo>
                  <a:cubicBezTo>
                    <a:pt x="761" y="183"/>
                    <a:pt x="609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>
              <a:off x="5816459" y="79811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213" y="1"/>
                  </a:moveTo>
                  <a:cubicBezTo>
                    <a:pt x="91" y="1"/>
                    <a:pt x="0" y="92"/>
                    <a:pt x="0" y="213"/>
                  </a:cubicBezTo>
                  <a:cubicBezTo>
                    <a:pt x="0" y="305"/>
                    <a:pt x="91" y="396"/>
                    <a:pt x="213" y="396"/>
                  </a:cubicBezTo>
                  <a:cubicBezTo>
                    <a:pt x="304" y="396"/>
                    <a:pt x="395" y="305"/>
                    <a:pt x="395" y="213"/>
                  </a:cubicBezTo>
                  <a:cubicBezTo>
                    <a:pt x="395" y="92"/>
                    <a:pt x="304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>
              <a:off x="7003775" y="59106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1"/>
                  </a:moveTo>
                  <a:cubicBezTo>
                    <a:pt x="153" y="1"/>
                    <a:pt x="1" y="153"/>
                    <a:pt x="1" y="365"/>
                  </a:cubicBezTo>
                  <a:cubicBezTo>
                    <a:pt x="1" y="548"/>
                    <a:pt x="153" y="700"/>
                    <a:pt x="335" y="700"/>
                  </a:cubicBezTo>
                  <a:cubicBezTo>
                    <a:pt x="518" y="700"/>
                    <a:pt x="670" y="548"/>
                    <a:pt x="670" y="365"/>
                  </a:cubicBez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>
              <a:off x="6634430" y="5002831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5" y="0"/>
                  </a:moveTo>
                  <a:cubicBezTo>
                    <a:pt x="122" y="0"/>
                    <a:pt x="1" y="152"/>
                    <a:pt x="1" y="304"/>
                  </a:cubicBezTo>
                  <a:cubicBezTo>
                    <a:pt x="1" y="487"/>
                    <a:pt x="122" y="608"/>
                    <a:pt x="305" y="608"/>
                  </a:cubicBezTo>
                  <a:cubicBezTo>
                    <a:pt x="457" y="608"/>
                    <a:pt x="609" y="487"/>
                    <a:pt x="609" y="304"/>
                  </a:cubicBezTo>
                  <a:cubicBezTo>
                    <a:pt x="609" y="152"/>
                    <a:pt x="457" y="0"/>
                    <a:pt x="30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>
              <a:off x="8877525" y="1780898"/>
              <a:ext cx="17035" cy="17221"/>
            </a:xfrm>
            <a:custGeom>
              <a:rect b="b" l="l" r="r" t="t"/>
              <a:pathLst>
                <a:path extrusionOk="0" h="462" w="457">
                  <a:moveTo>
                    <a:pt x="251" y="1"/>
                  </a:moveTo>
                  <a:cubicBezTo>
                    <a:pt x="238" y="1"/>
                    <a:pt x="226" y="2"/>
                    <a:pt x="213" y="5"/>
                  </a:cubicBezTo>
                  <a:cubicBezTo>
                    <a:pt x="91" y="5"/>
                    <a:pt x="0" y="127"/>
                    <a:pt x="0" y="248"/>
                  </a:cubicBezTo>
                  <a:cubicBezTo>
                    <a:pt x="0" y="370"/>
                    <a:pt x="91" y="461"/>
                    <a:pt x="213" y="461"/>
                  </a:cubicBezTo>
                  <a:cubicBezTo>
                    <a:pt x="334" y="461"/>
                    <a:pt x="456" y="370"/>
                    <a:pt x="456" y="248"/>
                  </a:cubicBezTo>
                  <a:cubicBezTo>
                    <a:pt x="456" y="112"/>
                    <a:pt x="359" y="1"/>
                    <a:pt x="25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>
              <a:off x="8887142" y="292122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426" y="517"/>
                    <a:pt x="547" y="396"/>
                    <a:pt x="547" y="244"/>
                  </a:cubicBezTo>
                  <a:cubicBezTo>
                    <a:pt x="547" y="92"/>
                    <a:pt x="395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>
              <a:off x="8193402" y="90639"/>
              <a:ext cx="36306" cy="36269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>
              <a:off x="6813653" y="4821258"/>
              <a:ext cx="26093" cy="24974"/>
            </a:xfrm>
            <a:custGeom>
              <a:rect b="b" l="l" r="r" t="t"/>
              <a:pathLst>
                <a:path extrusionOk="0" h="670" w="700">
                  <a:moveTo>
                    <a:pt x="36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65" y="669"/>
                  </a:cubicBezTo>
                  <a:cubicBezTo>
                    <a:pt x="547" y="669"/>
                    <a:pt x="699" y="517"/>
                    <a:pt x="699" y="335"/>
                  </a:cubicBezTo>
                  <a:cubicBezTo>
                    <a:pt x="699" y="152"/>
                    <a:pt x="547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>
              <a:off x="8952482" y="81014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6" y="335"/>
                    <a:pt x="456" y="213"/>
                  </a:cubicBezTo>
                  <a:cubicBezTo>
                    <a:pt x="456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>
              <a:off x="8964205" y="1338086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>
              <a:off x="8933752" y="1963825"/>
              <a:ext cx="31758" cy="31758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0" y="182"/>
                    <a:pt x="0" y="426"/>
                  </a:cubicBezTo>
                  <a:cubicBezTo>
                    <a:pt x="0" y="669"/>
                    <a:pt x="183" y="851"/>
                    <a:pt x="426" y="851"/>
                  </a:cubicBezTo>
                  <a:cubicBezTo>
                    <a:pt x="669" y="851"/>
                    <a:pt x="851" y="669"/>
                    <a:pt x="851" y="426"/>
                  </a:cubicBezTo>
                  <a:cubicBezTo>
                    <a:pt x="851" y="182"/>
                    <a:pt x="669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9" name="Google Shape;769;p16"/>
          <p:cNvGrpSpPr/>
          <p:nvPr/>
        </p:nvGrpSpPr>
        <p:grpSpPr>
          <a:xfrm>
            <a:off x="719979" y="810468"/>
            <a:ext cx="7704021" cy="3533400"/>
            <a:chOff x="719979" y="810468"/>
            <a:chExt cx="7704021" cy="3533400"/>
          </a:xfrm>
        </p:grpSpPr>
        <p:sp>
          <p:nvSpPr>
            <p:cNvPr id="770" name="Google Shape;770;p16"/>
            <p:cNvSpPr/>
            <p:nvPr/>
          </p:nvSpPr>
          <p:spPr>
            <a:xfrm flipH="1">
              <a:off x="5608500" y="810468"/>
              <a:ext cx="2815500" cy="3533400"/>
            </a:xfrm>
            <a:prstGeom prst="roundRect">
              <a:avLst>
                <a:gd fmla="val 3692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 flipH="1">
              <a:off x="720000" y="810468"/>
              <a:ext cx="4888500" cy="3533400"/>
            </a:xfrm>
            <a:prstGeom prst="roundRect">
              <a:avLst>
                <a:gd fmla="val 2554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 flipH="1">
              <a:off x="719979" y="3137963"/>
              <a:ext cx="4885800" cy="602700"/>
            </a:xfrm>
            <a:prstGeom prst="round2SameRect">
              <a:avLst>
                <a:gd fmla="val 0" name="adj1"/>
                <a:gd fmla="val 0" name="adj2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 rot="10800000">
              <a:off x="721350" y="3740663"/>
              <a:ext cx="4885800" cy="6027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4" name="Google Shape;774;p16"/>
          <p:cNvSpPr txBox="1"/>
          <p:nvPr>
            <p:ph type="title"/>
          </p:nvPr>
        </p:nvSpPr>
        <p:spPr>
          <a:xfrm flipH="1">
            <a:off x="827397" y="2100076"/>
            <a:ext cx="4673700" cy="841800"/>
          </a:xfrm>
          <a:prstGeom prst="rect">
            <a:avLst/>
          </a:prstGeom>
          <a:effectLst>
            <a:outerShdw rotWithShape="0" algn="bl" dir="2400000" dist="57150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75" name="Google Shape;775;p16"/>
          <p:cNvSpPr txBox="1"/>
          <p:nvPr>
            <p:ph idx="1" type="subTitle"/>
          </p:nvPr>
        </p:nvSpPr>
        <p:spPr>
          <a:xfrm flipH="1">
            <a:off x="761822" y="3177079"/>
            <a:ext cx="4673700" cy="51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6"/>
          <p:cNvSpPr txBox="1"/>
          <p:nvPr>
            <p:ph hasCustomPrompt="1" idx="2" type="title"/>
          </p:nvPr>
        </p:nvSpPr>
        <p:spPr>
          <a:xfrm flipH="1">
            <a:off x="5866432" y="1980925"/>
            <a:ext cx="2161500" cy="1344900"/>
          </a:xfrm>
          <a:prstGeom prst="rect">
            <a:avLst/>
          </a:prstGeom>
          <a:ln>
            <a:noFill/>
          </a:ln>
          <a:effectLst>
            <a:outerShdw rotWithShape="0" algn="bl" dir="2280000" dist="57150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sz="6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cxnSp>
        <p:nvCxnSpPr>
          <p:cNvPr id="777" name="Google Shape;777;p16"/>
          <p:cNvCxnSpPr/>
          <p:nvPr/>
        </p:nvCxnSpPr>
        <p:spPr>
          <a:xfrm rot="10800000">
            <a:off x="737750" y="1400900"/>
            <a:ext cx="4860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6_1"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9" name="Google Shape;779;p17"/>
          <p:cNvGrpSpPr/>
          <p:nvPr/>
        </p:nvGrpSpPr>
        <p:grpSpPr>
          <a:xfrm flipH="1" rot="10800000">
            <a:off x="37929" y="35116"/>
            <a:ext cx="9082835" cy="5058823"/>
            <a:chOff x="40600" y="35116"/>
            <a:chExt cx="8999143" cy="5058823"/>
          </a:xfrm>
        </p:grpSpPr>
        <p:sp>
          <p:nvSpPr>
            <p:cNvPr id="780" name="Google Shape;780;p17"/>
            <p:cNvSpPr/>
            <p:nvPr/>
          </p:nvSpPr>
          <p:spPr>
            <a:xfrm>
              <a:off x="179319" y="76630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4"/>
                    <a:pt x="1004" y="39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52" y="639"/>
                  </a:lnTo>
                  <a:cubicBezTo>
                    <a:pt x="700" y="609"/>
                    <a:pt x="548" y="487"/>
                    <a:pt x="456" y="426"/>
                  </a:cubicBezTo>
                  <a:cubicBezTo>
                    <a:pt x="365" y="366"/>
                    <a:pt x="335" y="335"/>
                    <a:pt x="244" y="305"/>
                  </a:cubicBezTo>
                  <a:lnTo>
                    <a:pt x="244" y="305"/>
                  </a:lnTo>
                  <a:cubicBezTo>
                    <a:pt x="244" y="305"/>
                    <a:pt x="244" y="335"/>
                    <a:pt x="304" y="335"/>
                  </a:cubicBezTo>
                  <a:cubicBezTo>
                    <a:pt x="396" y="487"/>
                    <a:pt x="517" y="639"/>
                    <a:pt x="608" y="822"/>
                  </a:cubicBezTo>
                  <a:cubicBezTo>
                    <a:pt x="608" y="852"/>
                    <a:pt x="639" y="913"/>
                    <a:pt x="639" y="913"/>
                  </a:cubicBezTo>
                  <a:cubicBezTo>
                    <a:pt x="487" y="974"/>
                    <a:pt x="335" y="1034"/>
                    <a:pt x="183" y="1065"/>
                  </a:cubicBezTo>
                  <a:cubicBezTo>
                    <a:pt x="92" y="1065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1"/>
                    <a:pt x="487" y="1673"/>
                    <a:pt x="396" y="1794"/>
                  </a:cubicBezTo>
                  <a:cubicBezTo>
                    <a:pt x="365" y="1825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1"/>
                    <a:pt x="943" y="1521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9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7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1"/>
                  </a:cubicBezTo>
                  <a:cubicBezTo>
                    <a:pt x="1520" y="1551"/>
                    <a:pt x="1611" y="1642"/>
                    <a:pt x="1763" y="1733"/>
                  </a:cubicBezTo>
                  <a:cubicBezTo>
                    <a:pt x="1855" y="179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3" y="1521"/>
                    <a:pt x="1611" y="133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672" y="1247"/>
                    <a:pt x="179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63" y="1065"/>
                    <a:pt x="1581" y="974"/>
                  </a:cubicBezTo>
                  <a:cubicBezTo>
                    <a:pt x="1551" y="974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11" y="730"/>
                    <a:pt x="1703" y="609"/>
                    <a:pt x="1763" y="487"/>
                  </a:cubicBezTo>
                  <a:cubicBezTo>
                    <a:pt x="1794" y="457"/>
                    <a:pt x="1855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6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08" y="639"/>
                    <a:pt x="1277" y="670"/>
                    <a:pt x="1277" y="670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2364876" y="60666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4" y="1"/>
                  </a:moveTo>
                  <a:lnTo>
                    <a:pt x="1094" y="31"/>
                  </a:lnTo>
                  <a:cubicBezTo>
                    <a:pt x="1064" y="214"/>
                    <a:pt x="1034" y="396"/>
                    <a:pt x="942" y="548"/>
                  </a:cubicBezTo>
                  <a:cubicBezTo>
                    <a:pt x="942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699" y="609"/>
                    <a:pt x="547" y="487"/>
                    <a:pt x="456" y="396"/>
                  </a:cubicBezTo>
                  <a:cubicBezTo>
                    <a:pt x="365" y="366"/>
                    <a:pt x="334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426" y="487"/>
                    <a:pt x="517" y="639"/>
                    <a:pt x="608" y="822"/>
                  </a:cubicBezTo>
                  <a:cubicBezTo>
                    <a:pt x="608" y="852"/>
                    <a:pt x="638" y="913"/>
                    <a:pt x="638" y="913"/>
                  </a:cubicBezTo>
                  <a:cubicBezTo>
                    <a:pt x="486" y="974"/>
                    <a:pt x="334" y="1004"/>
                    <a:pt x="182" y="1065"/>
                  </a:cubicBezTo>
                  <a:cubicBezTo>
                    <a:pt x="122" y="1065"/>
                    <a:pt x="30" y="1095"/>
                    <a:pt x="0" y="1095"/>
                  </a:cubicBezTo>
                  <a:lnTo>
                    <a:pt x="30" y="1095"/>
                  </a:lnTo>
                  <a:cubicBezTo>
                    <a:pt x="213" y="1126"/>
                    <a:pt x="426" y="1156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8"/>
                    <a:pt x="638" y="1369"/>
                    <a:pt x="638" y="1369"/>
                  </a:cubicBezTo>
                  <a:cubicBezTo>
                    <a:pt x="578" y="1490"/>
                    <a:pt x="486" y="1673"/>
                    <a:pt x="426" y="1764"/>
                  </a:cubicBezTo>
                  <a:cubicBezTo>
                    <a:pt x="365" y="1825"/>
                    <a:pt x="365" y="1855"/>
                    <a:pt x="334" y="1885"/>
                  </a:cubicBezTo>
                  <a:cubicBezTo>
                    <a:pt x="334" y="1885"/>
                    <a:pt x="365" y="1885"/>
                    <a:pt x="365" y="1855"/>
                  </a:cubicBezTo>
                  <a:cubicBezTo>
                    <a:pt x="517" y="1733"/>
                    <a:pt x="730" y="1612"/>
                    <a:pt x="882" y="1551"/>
                  </a:cubicBezTo>
                  <a:cubicBezTo>
                    <a:pt x="912" y="1551"/>
                    <a:pt x="912" y="1490"/>
                    <a:pt x="942" y="149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8"/>
                  </a:cubicBezTo>
                  <a:cubicBezTo>
                    <a:pt x="1125" y="2129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46"/>
                    <a:pt x="1246" y="1764"/>
                    <a:pt x="1338" y="1581"/>
                  </a:cubicBezTo>
                  <a:cubicBezTo>
                    <a:pt x="1338" y="1551"/>
                    <a:pt x="1368" y="1551"/>
                    <a:pt x="1368" y="1490"/>
                  </a:cubicBezTo>
                  <a:cubicBezTo>
                    <a:pt x="1520" y="1551"/>
                    <a:pt x="1641" y="1612"/>
                    <a:pt x="1793" y="1733"/>
                  </a:cubicBezTo>
                  <a:cubicBezTo>
                    <a:pt x="1854" y="176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2" y="1490"/>
                    <a:pt x="1611" y="130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702" y="1247"/>
                    <a:pt x="1824" y="1217"/>
                    <a:pt x="1976" y="1156"/>
                  </a:cubicBezTo>
                  <a:cubicBezTo>
                    <a:pt x="2037" y="1156"/>
                    <a:pt x="2128" y="1126"/>
                    <a:pt x="2189" y="1126"/>
                  </a:cubicBezTo>
                  <a:lnTo>
                    <a:pt x="2158" y="1126"/>
                  </a:lnTo>
                  <a:cubicBezTo>
                    <a:pt x="1976" y="1095"/>
                    <a:pt x="1793" y="1065"/>
                    <a:pt x="1581" y="974"/>
                  </a:cubicBezTo>
                  <a:cubicBezTo>
                    <a:pt x="1550" y="974"/>
                    <a:pt x="1550" y="943"/>
                    <a:pt x="1520" y="943"/>
                  </a:cubicBezTo>
                  <a:cubicBezTo>
                    <a:pt x="1520" y="882"/>
                    <a:pt x="1520" y="882"/>
                    <a:pt x="1550" y="852"/>
                  </a:cubicBezTo>
                  <a:cubicBezTo>
                    <a:pt x="1641" y="700"/>
                    <a:pt x="1702" y="609"/>
                    <a:pt x="1793" y="487"/>
                  </a:cubicBezTo>
                  <a:cubicBezTo>
                    <a:pt x="1824" y="426"/>
                    <a:pt x="1854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6"/>
                  </a:cubicBezTo>
                  <a:cubicBezTo>
                    <a:pt x="1702" y="487"/>
                    <a:pt x="1550" y="609"/>
                    <a:pt x="1368" y="639"/>
                  </a:cubicBezTo>
                  <a:cubicBezTo>
                    <a:pt x="1307" y="639"/>
                    <a:pt x="1277" y="670"/>
                    <a:pt x="1277" y="670"/>
                  </a:cubicBezTo>
                  <a:cubicBezTo>
                    <a:pt x="1277" y="639"/>
                    <a:pt x="1246" y="639"/>
                    <a:pt x="1246" y="609"/>
                  </a:cubicBezTo>
                  <a:cubicBezTo>
                    <a:pt x="1186" y="457"/>
                    <a:pt x="1186" y="305"/>
                    <a:pt x="1125" y="183"/>
                  </a:cubicBezTo>
                  <a:cubicBezTo>
                    <a:pt x="1125" y="153"/>
                    <a:pt x="1094" y="62"/>
                    <a:pt x="109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97734" y="4291743"/>
              <a:ext cx="81595" cy="81595"/>
            </a:xfrm>
            <a:custGeom>
              <a:rect b="b" l="l" r="r" t="t"/>
              <a:pathLst>
                <a:path extrusionOk="0" h="2189" w="2189">
                  <a:moveTo>
                    <a:pt x="1094" y="0"/>
                  </a:moveTo>
                  <a:lnTo>
                    <a:pt x="1094" y="31"/>
                  </a:lnTo>
                  <a:cubicBezTo>
                    <a:pt x="1064" y="213"/>
                    <a:pt x="1034" y="426"/>
                    <a:pt x="942" y="578"/>
                  </a:cubicBezTo>
                  <a:cubicBezTo>
                    <a:pt x="942" y="608"/>
                    <a:pt x="912" y="639"/>
                    <a:pt x="912" y="639"/>
                  </a:cubicBezTo>
                  <a:lnTo>
                    <a:pt x="851" y="639"/>
                  </a:lnTo>
                  <a:cubicBezTo>
                    <a:pt x="730" y="608"/>
                    <a:pt x="547" y="487"/>
                    <a:pt x="456" y="426"/>
                  </a:cubicBezTo>
                  <a:cubicBezTo>
                    <a:pt x="365" y="365"/>
                    <a:pt x="335" y="335"/>
                    <a:pt x="243" y="304"/>
                  </a:cubicBezTo>
                  <a:lnTo>
                    <a:pt x="243" y="304"/>
                  </a:lnTo>
                  <a:cubicBezTo>
                    <a:pt x="243" y="304"/>
                    <a:pt x="243" y="335"/>
                    <a:pt x="304" y="335"/>
                  </a:cubicBezTo>
                  <a:cubicBezTo>
                    <a:pt x="395" y="487"/>
                    <a:pt x="517" y="639"/>
                    <a:pt x="608" y="821"/>
                  </a:cubicBezTo>
                  <a:cubicBezTo>
                    <a:pt x="608" y="852"/>
                    <a:pt x="638" y="912"/>
                    <a:pt x="638" y="912"/>
                  </a:cubicBezTo>
                  <a:cubicBezTo>
                    <a:pt x="486" y="973"/>
                    <a:pt x="335" y="1003"/>
                    <a:pt x="183" y="1064"/>
                  </a:cubicBezTo>
                  <a:cubicBezTo>
                    <a:pt x="122" y="1064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426" y="1155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7"/>
                    <a:pt x="638" y="1368"/>
                    <a:pt x="638" y="1368"/>
                  </a:cubicBezTo>
                  <a:cubicBezTo>
                    <a:pt x="578" y="1520"/>
                    <a:pt x="486" y="1672"/>
                    <a:pt x="395" y="1763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30" y="1611"/>
                    <a:pt x="882" y="1551"/>
                  </a:cubicBezTo>
                  <a:cubicBezTo>
                    <a:pt x="912" y="1551"/>
                    <a:pt x="912" y="1520"/>
                    <a:pt x="942" y="152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7"/>
                  </a:cubicBezTo>
                  <a:cubicBezTo>
                    <a:pt x="1125" y="2128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76"/>
                    <a:pt x="1246" y="1763"/>
                    <a:pt x="1338" y="1581"/>
                  </a:cubicBezTo>
                  <a:cubicBezTo>
                    <a:pt x="133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3" y="1733"/>
                  </a:cubicBezTo>
                  <a:cubicBezTo>
                    <a:pt x="1854" y="1763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45" y="1824"/>
                  </a:cubicBezTo>
                  <a:cubicBezTo>
                    <a:pt x="1824" y="1672"/>
                    <a:pt x="1702" y="1520"/>
                    <a:pt x="1642" y="133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6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8" y="1125"/>
                  </a:lnTo>
                  <a:cubicBezTo>
                    <a:pt x="1976" y="1095"/>
                    <a:pt x="1793" y="1064"/>
                    <a:pt x="1581" y="973"/>
                  </a:cubicBezTo>
                  <a:cubicBezTo>
                    <a:pt x="1550" y="973"/>
                    <a:pt x="1550" y="943"/>
                    <a:pt x="1520" y="943"/>
                  </a:cubicBezTo>
                  <a:cubicBezTo>
                    <a:pt x="1520" y="912"/>
                    <a:pt x="1520" y="912"/>
                    <a:pt x="1550" y="882"/>
                  </a:cubicBezTo>
                  <a:cubicBezTo>
                    <a:pt x="1642" y="730"/>
                    <a:pt x="1702" y="608"/>
                    <a:pt x="1793" y="487"/>
                  </a:cubicBezTo>
                  <a:cubicBezTo>
                    <a:pt x="1824" y="456"/>
                    <a:pt x="1854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5"/>
                  </a:cubicBezTo>
                  <a:cubicBezTo>
                    <a:pt x="1702" y="487"/>
                    <a:pt x="1550" y="608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6" y="639"/>
                    <a:pt x="1246" y="608"/>
                  </a:cubicBezTo>
                  <a:cubicBezTo>
                    <a:pt x="1186" y="456"/>
                    <a:pt x="1186" y="304"/>
                    <a:pt x="1125" y="183"/>
                  </a:cubicBezTo>
                  <a:cubicBezTo>
                    <a:pt x="1125" y="152"/>
                    <a:pt x="1094" y="61"/>
                    <a:pt x="109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5555658" y="35116"/>
              <a:ext cx="81632" cy="82751"/>
            </a:xfrm>
            <a:custGeom>
              <a:rect b="b" l="l" r="r" t="t"/>
              <a:pathLst>
                <a:path extrusionOk="0" h="2220" w="2190">
                  <a:moveTo>
                    <a:pt x="1095" y="0"/>
                  </a:moveTo>
                  <a:lnTo>
                    <a:pt x="1095" y="61"/>
                  </a:lnTo>
                  <a:cubicBezTo>
                    <a:pt x="1065" y="243"/>
                    <a:pt x="1004" y="426"/>
                    <a:pt x="943" y="578"/>
                  </a:cubicBezTo>
                  <a:cubicBezTo>
                    <a:pt x="943" y="608"/>
                    <a:pt x="913" y="669"/>
                    <a:pt x="913" y="669"/>
                  </a:cubicBezTo>
                  <a:lnTo>
                    <a:pt x="852" y="669"/>
                  </a:lnTo>
                  <a:cubicBezTo>
                    <a:pt x="700" y="608"/>
                    <a:pt x="548" y="517"/>
                    <a:pt x="457" y="426"/>
                  </a:cubicBezTo>
                  <a:cubicBezTo>
                    <a:pt x="365" y="395"/>
                    <a:pt x="335" y="365"/>
                    <a:pt x="244" y="304"/>
                  </a:cubicBezTo>
                  <a:lnTo>
                    <a:pt x="244" y="304"/>
                  </a:lnTo>
                  <a:cubicBezTo>
                    <a:pt x="244" y="304"/>
                    <a:pt x="244" y="365"/>
                    <a:pt x="305" y="365"/>
                  </a:cubicBezTo>
                  <a:cubicBezTo>
                    <a:pt x="396" y="517"/>
                    <a:pt x="517" y="669"/>
                    <a:pt x="609" y="851"/>
                  </a:cubicBezTo>
                  <a:cubicBezTo>
                    <a:pt x="609" y="882"/>
                    <a:pt x="639" y="912"/>
                    <a:pt x="639" y="912"/>
                  </a:cubicBezTo>
                  <a:cubicBezTo>
                    <a:pt x="487" y="1003"/>
                    <a:pt x="335" y="1034"/>
                    <a:pt x="183" y="1064"/>
                  </a:cubicBezTo>
                  <a:cubicBezTo>
                    <a:pt x="92" y="1064"/>
                    <a:pt x="31" y="1125"/>
                    <a:pt x="1" y="1125"/>
                  </a:cubicBezTo>
                  <a:lnTo>
                    <a:pt x="31" y="1125"/>
                  </a:lnTo>
                  <a:cubicBezTo>
                    <a:pt x="214" y="1155"/>
                    <a:pt x="396" y="1186"/>
                    <a:pt x="609" y="1277"/>
                  </a:cubicBezTo>
                  <a:cubicBezTo>
                    <a:pt x="639" y="1277"/>
                    <a:pt x="669" y="1307"/>
                    <a:pt x="669" y="1307"/>
                  </a:cubicBezTo>
                  <a:cubicBezTo>
                    <a:pt x="669" y="1338"/>
                    <a:pt x="639" y="1368"/>
                    <a:pt x="639" y="1368"/>
                  </a:cubicBezTo>
                  <a:cubicBezTo>
                    <a:pt x="548" y="1520"/>
                    <a:pt x="487" y="1672"/>
                    <a:pt x="396" y="1793"/>
                  </a:cubicBezTo>
                  <a:cubicBezTo>
                    <a:pt x="365" y="1824"/>
                    <a:pt x="365" y="1885"/>
                    <a:pt x="335" y="1915"/>
                  </a:cubicBezTo>
                  <a:cubicBezTo>
                    <a:pt x="335" y="1915"/>
                    <a:pt x="365" y="1915"/>
                    <a:pt x="365" y="1885"/>
                  </a:cubicBezTo>
                  <a:cubicBezTo>
                    <a:pt x="517" y="1763"/>
                    <a:pt x="700" y="1642"/>
                    <a:pt x="852" y="1581"/>
                  </a:cubicBezTo>
                  <a:cubicBezTo>
                    <a:pt x="913" y="1581"/>
                    <a:pt x="913" y="1520"/>
                    <a:pt x="943" y="1520"/>
                  </a:cubicBezTo>
                  <a:cubicBezTo>
                    <a:pt x="943" y="1581"/>
                    <a:pt x="973" y="1611"/>
                    <a:pt x="973" y="1611"/>
                  </a:cubicBezTo>
                  <a:cubicBezTo>
                    <a:pt x="1065" y="1763"/>
                    <a:pt x="1095" y="1915"/>
                    <a:pt x="1125" y="2097"/>
                  </a:cubicBezTo>
                  <a:cubicBezTo>
                    <a:pt x="1125" y="2128"/>
                    <a:pt x="1125" y="2189"/>
                    <a:pt x="1156" y="2219"/>
                  </a:cubicBezTo>
                  <a:lnTo>
                    <a:pt x="1156" y="2189"/>
                  </a:lnTo>
                  <a:cubicBezTo>
                    <a:pt x="1217" y="1976"/>
                    <a:pt x="1247" y="1793"/>
                    <a:pt x="1308" y="1611"/>
                  </a:cubicBezTo>
                  <a:cubicBezTo>
                    <a:pt x="1308" y="1581"/>
                    <a:pt x="1369" y="1581"/>
                    <a:pt x="1369" y="1520"/>
                  </a:cubicBezTo>
                  <a:cubicBezTo>
                    <a:pt x="1521" y="1581"/>
                    <a:pt x="1612" y="1642"/>
                    <a:pt x="1764" y="1763"/>
                  </a:cubicBezTo>
                  <a:cubicBezTo>
                    <a:pt x="1855" y="1793"/>
                    <a:pt x="1885" y="1824"/>
                    <a:pt x="1976" y="1885"/>
                  </a:cubicBezTo>
                  <a:cubicBezTo>
                    <a:pt x="1976" y="1885"/>
                    <a:pt x="1976" y="1824"/>
                    <a:pt x="1916" y="1824"/>
                  </a:cubicBezTo>
                  <a:cubicBezTo>
                    <a:pt x="1824" y="1672"/>
                    <a:pt x="1703" y="1520"/>
                    <a:pt x="1612" y="1338"/>
                  </a:cubicBezTo>
                  <a:cubicBezTo>
                    <a:pt x="1612" y="1307"/>
                    <a:pt x="1581" y="1307"/>
                    <a:pt x="1581" y="1277"/>
                  </a:cubicBezTo>
                  <a:cubicBezTo>
                    <a:pt x="1673" y="1277"/>
                    <a:pt x="1824" y="1216"/>
                    <a:pt x="1976" y="1186"/>
                  </a:cubicBezTo>
                  <a:cubicBezTo>
                    <a:pt x="2037" y="1186"/>
                    <a:pt x="2128" y="1155"/>
                    <a:pt x="2189" y="1155"/>
                  </a:cubicBezTo>
                  <a:lnTo>
                    <a:pt x="2159" y="1155"/>
                  </a:lnTo>
                  <a:cubicBezTo>
                    <a:pt x="1976" y="1125"/>
                    <a:pt x="1764" y="1064"/>
                    <a:pt x="1581" y="1003"/>
                  </a:cubicBezTo>
                  <a:cubicBezTo>
                    <a:pt x="1551" y="1003"/>
                    <a:pt x="1551" y="973"/>
                    <a:pt x="1521" y="973"/>
                  </a:cubicBezTo>
                  <a:cubicBezTo>
                    <a:pt x="1521" y="912"/>
                    <a:pt x="1521" y="912"/>
                    <a:pt x="1551" y="882"/>
                  </a:cubicBezTo>
                  <a:cubicBezTo>
                    <a:pt x="1612" y="730"/>
                    <a:pt x="1703" y="608"/>
                    <a:pt x="1764" y="517"/>
                  </a:cubicBezTo>
                  <a:cubicBezTo>
                    <a:pt x="1824" y="456"/>
                    <a:pt x="1855" y="395"/>
                    <a:pt x="1885" y="365"/>
                  </a:cubicBezTo>
                  <a:lnTo>
                    <a:pt x="1885" y="365"/>
                  </a:lnTo>
                  <a:cubicBezTo>
                    <a:pt x="1885" y="365"/>
                    <a:pt x="1855" y="365"/>
                    <a:pt x="1855" y="395"/>
                  </a:cubicBezTo>
                  <a:cubicBezTo>
                    <a:pt x="1703" y="517"/>
                    <a:pt x="1551" y="608"/>
                    <a:pt x="1369" y="669"/>
                  </a:cubicBezTo>
                  <a:cubicBezTo>
                    <a:pt x="1308" y="669"/>
                    <a:pt x="1277" y="699"/>
                    <a:pt x="1277" y="699"/>
                  </a:cubicBezTo>
                  <a:cubicBezTo>
                    <a:pt x="1277" y="669"/>
                    <a:pt x="1247" y="669"/>
                    <a:pt x="1247" y="608"/>
                  </a:cubicBezTo>
                  <a:cubicBezTo>
                    <a:pt x="1156" y="456"/>
                    <a:pt x="1156" y="304"/>
                    <a:pt x="1125" y="213"/>
                  </a:cubicBezTo>
                  <a:cubicBezTo>
                    <a:pt x="1125" y="152"/>
                    <a:pt x="1095" y="91"/>
                    <a:pt x="109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958148" y="430583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3"/>
                    <a:pt x="1034" y="42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730" y="609"/>
                    <a:pt x="578" y="487"/>
                    <a:pt x="456" y="426"/>
                  </a:cubicBezTo>
                  <a:cubicBezTo>
                    <a:pt x="365" y="365"/>
                    <a:pt x="335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396" y="487"/>
                    <a:pt x="517" y="639"/>
                    <a:pt x="608" y="821"/>
                  </a:cubicBezTo>
                  <a:cubicBezTo>
                    <a:pt x="608" y="882"/>
                    <a:pt x="639" y="913"/>
                    <a:pt x="639" y="913"/>
                  </a:cubicBezTo>
                  <a:cubicBezTo>
                    <a:pt x="487" y="973"/>
                    <a:pt x="335" y="1034"/>
                    <a:pt x="183" y="1065"/>
                  </a:cubicBezTo>
                  <a:cubicBezTo>
                    <a:pt x="92" y="1065"/>
                    <a:pt x="31" y="1095"/>
                    <a:pt x="1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0"/>
                    <a:pt x="487" y="1672"/>
                    <a:pt x="396" y="1794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0"/>
                    <a:pt x="943" y="1520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8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6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4" y="1733"/>
                  </a:cubicBezTo>
                  <a:cubicBezTo>
                    <a:pt x="1855" y="1794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15" y="1824"/>
                  </a:cubicBezTo>
                  <a:cubicBezTo>
                    <a:pt x="1824" y="1672"/>
                    <a:pt x="1703" y="1520"/>
                    <a:pt x="1642" y="130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94" y="1065"/>
                    <a:pt x="1581" y="973"/>
                  </a:cubicBezTo>
                  <a:cubicBezTo>
                    <a:pt x="1551" y="973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42" y="730"/>
                    <a:pt x="1703" y="609"/>
                    <a:pt x="1794" y="487"/>
                  </a:cubicBezTo>
                  <a:cubicBezTo>
                    <a:pt x="1824" y="457"/>
                    <a:pt x="1855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5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7"/>
            <p:cNvSpPr/>
            <p:nvPr/>
          </p:nvSpPr>
          <p:spPr>
            <a:xfrm>
              <a:off x="3509738" y="72245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1"/>
                  </a:moveTo>
                  <a:cubicBezTo>
                    <a:pt x="122" y="1"/>
                    <a:pt x="1" y="122"/>
                    <a:pt x="1" y="213"/>
                  </a:cubicBezTo>
                  <a:cubicBezTo>
                    <a:pt x="1" y="335"/>
                    <a:pt x="122" y="457"/>
                    <a:pt x="213" y="457"/>
                  </a:cubicBezTo>
                  <a:cubicBezTo>
                    <a:pt x="335" y="457"/>
                    <a:pt x="456" y="335"/>
                    <a:pt x="456" y="213"/>
                  </a:cubicBezTo>
                  <a:cubicBezTo>
                    <a:pt x="456" y="12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7"/>
            <p:cNvSpPr/>
            <p:nvPr/>
          </p:nvSpPr>
          <p:spPr>
            <a:xfrm>
              <a:off x="2874147" y="795418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1" y="547"/>
                    <a:pt x="153" y="699"/>
                    <a:pt x="335" y="699"/>
                  </a:cubicBezTo>
                  <a:cubicBezTo>
                    <a:pt x="517" y="699"/>
                    <a:pt x="669" y="547"/>
                    <a:pt x="669" y="36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3994632" y="207925"/>
              <a:ext cx="13643" cy="14761"/>
            </a:xfrm>
            <a:custGeom>
              <a:rect b="b" l="l" r="r" t="t"/>
              <a:pathLst>
                <a:path extrusionOk="0" h="396" w="366">
                  <a:moveTo>
                    <a:pt x="183" y="1"/>
                  </a:moveTo>
                  <a:cubicBezTo>
                    <a:pt x="62" y="1"/>
                    <a:pt x="1" y="92"/>
                    <a:pt x="1" y="183"/>
                  </a:cubicBezTo>
                  <a:cubicBezTo>
                    <a:pt x="1" y="305"/>
                    <a:pt x="62" y="396"/>
                    <a:pt x="183" y="396"/>
                  </a:cubicBezTo>
                  <a:cubicBezTo>
                    <a:pt x="274" y="396"/>
                    <a:pt x="366" y="305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4932913" y="4999128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1"/>
                  </a:moveTo>
                  <a:cubicBezTo>
                    <a:pt x="152" y="1"/>
                    <a:pt x="0" y="122"/>
                    <a:pt x="0" y="305"/>
                  </a:cubicBezTo>
                  <a:cubicBezTo>
                    <a:pt x="0" y="456"/>
                    <a:pt x="152" y="608"/>
                    <a:pt x="304" y="608"/>
                  </a:cubicBezTo>
                  <a:cubicBezTo>
                    <a:pt x="456" y="608"/>
                    <a:pt x="608" y="487"/>
                    <a:pt x="608" y="305"/>
                  </a:cubicBezTo>
                  <a:cubicBezTo>
                    <a:pt x="608" y="122"/>
                    <a:pt x="456" y="1"/>
                    <a:pt x="30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175289" y="1452516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44" y="1"/>
                  </a:moveTo>
                  <a:cubicBezTo>
                    <a:pt x="92" y="1"/>
                    <a:pt x="1" y="122"/>
                    <a:pt x="1" y="274"/>
                  </a:cubicBezTo>
                  <a:cubicBezTo>
                    <a:pt x="1" y="426"/>
                    <a:pt x="92" y="548"/>
                    <a:pt x="244" y="548"/>
                  </a:cubicBezTo>
                  <a:cubicBezTo>
                    <a:pt x="396" y="548"/>
                    <a:pt x="518" y="426"/>
                    <a:pt x="518" y="274"/>
                  </a:cubicBezTo>
                  <a:cubicBezTo>
                    <a:pt x="518" y="153"/>
                    <a:pt x="396" y="6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7"/>
            <p:cNvSpPr/>
            <p:nvPr/>
          </p:nvSpPr>
          <p:spPr>
            <a:xfrm>
              <a:off x="2007422" y="1002735"/>
              <a:ext cx="13643" cy="13643"/>
            </a:xfrm>
            <a:custGeom>
              <a:rect b="b" l="l" r="r" t="t"/>
              <a:pathLst>
                <a:path extrusionOk="0" h="366" w="366">
                  <a:moveTo>
                    <a:pt x="183" y="0"/>
                  </a:moveTo>
                  <a:cubicBezTo>
                    <a:pt x="62" y="0"/>
                    <a:pt x="1" y="61"/>
                    <a:pt x="1" y="183"/>
                  </a:cubicBezTo>
                  <a:cubicBezTo>
                    <a:pt x="1" y="304"/>
                    <a:pt x="62" y="365"/>
                    <a:pt x="183" y="365"/>
                  </a:cubicBezTo>
                  <a:cubicBezTo>
                    <a:pt x="305" y="365"/>
                    <a:pt x="366" y="304"/>
                    <a:pt x="366" y="183"/>
                  </a:cubicBezTo>
                  <a:cubicBezTo>
                    <a:pt x="366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7"/>
            <p:cNvSpPr/>
            <p:nvPr/>
          </p:nvSpPr>
          <p:spPr>
            <a:xfrm>
              <a:off x="283215" y="110662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6"/>
                    <a:pt x="92" y="457"/>
                    <a:pt x="214" y="457"/>
                  </a:cubicBezTo>
                  <a:cubicBezTo>
                    <a:pt x="335" y="457"/>
                    <a:pt x="457" y="366"/>
                    <a:pt x="457" y="244"/>
                  </a:cubicBezTo>
                  <a:cubicBezTo>
                    <a:pt x="457" y="12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695462" y="904914"/>
              <a:ext cx="20427" cy="20427"/>
            </a:xfrm>
            <a:custGeom>
              <a:rect b="b" l="l" r="r" t="t"/>
              <a:pathLst>
                <a:path extrusionOk="0" h="548" w="54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977586" y="1317697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18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04"/>
                    <a:pt x="91" y="396"/>
                    <a:pt x="183" y="396"/>
                  </a:cubicBezTo>
                  <a:cubicBezTo>
                    <a:pt x="304" y="396"/>
                    <a:pt x="395" y="304"/>
                    <a:pt x="395" y="213"/>
                  </a:cubicBezTo>
                  <a:cubicBezTo>
                    <a:pt x="39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2629236" y="5033369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1"/>
                  </a:moveTo>
                  <a:cubicBezTo>
                    <a:pt x="123" y="1"/>
                    <a:pt x="1" y="122"/>
                    <a:pt x="1" y="244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335" y="456"/>
                    <a:pt x="457" y="335"/>
                    <a:pt x="457" y="244"/>
                  </a:cubicBezTo>
                  <a:cubicBezTo>
                    <a:pt x="457" y="122"/>
                    <a:pt x="335" y="3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7"/>
            <p:cNvSpPr/>
            <p:nvPr/>
          </p:nvSpPr>
          <p:spPr>
            <a:xfrm>
              <a:off x="40600" y="98801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0"/>
                  </a:moveTo>
                  <a:cubicBezTo>
                    <a:pt x="92" y="0"/>
                    <a:pt x="1" y="122"/>
                    <a:pt x="1" y="244"/>
                  </a:cubicBezTo>
                  <a:cubicBezTo>
                    <a:pt x="1" y="36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4"/>
                  </a:cubicBezTo>
                  <a:cubicBezTo>
                    <a:pt x="457" y="122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7"/>
            <p:cNvSpPr/>
            <p:nvPr/>
          </p:nvSpPr>
          <p:spPr>
            <a:xfrm>
              <a:off x="1187176" y="366025"/>
              <a:ext cx="9095" cy="9095"/>
            </a:xfrm>
            <a:custGeom>
              <a:rect b="b" l="l" r="r" t="t"/>
              <a:pathLst>
                <a:path extrusionOk="0" h="244" w="244">
                  <a:moveTo>
                    <a:pt x="122" y="0"/>
                  </a:moveTo>
                  <a:cubicBezTo>
                    <a:pt x="31" y="0"/>
                    <a:pt x="0" y="61"/>
                    <a:pt x="0" y="122"/>
                  </a:cubicBezTo>
                  <a:cubicBezTo>
                    <a:pt x="0" y="213"/>
                    <a:pt x="31" y="243"/>
                    <a:pt x="122" y="243"/>
                  </a:cubicBezTo>
                  <a:cubicBezTo>
                    <a:pt x="183" y="243"/>
                    <a:pt x="244" y="213"/>
                    <a:pt x="244" y="122"/>
                  </a:cubicBezTo>
                  <a:cubicBezTo>
                    <a:pt x="244" y="61"/>
                    <a:pt x="152" y="31"/>
                    <a:pt x="12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>
              <a:off x="1414882" y="82713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66" y="456"/>
                    <a:pt x="457" y="335"/>
                    <a:pt x="457" y="213"/>
                  </a:cubicBezTo>
                  <a:cubicBezTo>
                    <a:pt x="457" y="9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>
              <a:off x="2176284" y="4254857"/>
              <a:ext cx="11369" cy="11369"/>
            </a:xfrm>
            <a:custGeom>
              <a:rect b="b" l="l" r="r" t="t"/>
              <a:pathLst>
                <a:path extrusionOk="0" h="305" w="305">
                  <a:moveTo>
                    <a:pt x="152" y="0"/>
                  </a:moveTo>
                  <a:cubicBezTo>
                    <a:pt x="61" y="0"/>
                    <a:pt x="0" y="61"/>
                    <a:pt x="0" y="152"/>
                  </a:cubicBezTo>
                  <a:cubicBezTo>
                    <a:pt x="0" y="213"/>
                    <a:pt x="61" y="304"/>
                    <a:pt x="152" y="304"/>
                  </a:cubicBezTo>
                  <a:cubicBezTo>
                    <a:pt x="213" y="304"/>
                    <a:pt x="304" y="213"/>
                    <a:pt x="304" y="152"/>
                  </a:cubicBezTo>
                  <a:cubicBezTo>
                    <a:pt x="304" y="61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>
              <a:off x="2715859" y="4753245"/>
              <a:ext cx="20464" cy="20427"/>
            </a:xfrm>
            <a:custGeom>
              <a:rect b="b" l="l" r="r" t="t"/>
              <a:pathLst>
                <a:path extrusionOk="0" h="548" w="549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>
              <a:off x="145228" y="2621768"/>
              <a:ext cx="19308" cy="19308"/>
            </a:xfrm>
            <a:custGeom>
              <a:rect b="b" l="l" r="r" t="t"/>
              <a:pathLst>
                <a:path extrusionOk="0" h="51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18" y="395"/>
                    <a:pt x="518" y="274"/>
                  </a:cubicBezTo>
                  <a:cubicBezTo>
                    <a:pt x="51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>
              <a:off x="151026" y="314838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48" y="395"/>
                    <a:pt x="548" y="243"/>
                  </a:cubicBezTo>
                  <a:cubicBezTo>
                    <a:pt x="548" y="152"/>
                    <a:pt x="426" y="31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7"/>
            <p:cNvSpPr/>
            <p:nvPr/>
          </p:nvSpPr>
          <p:spPr>
            <a:xfrm>
              <a:off x="179966" y="2013337"/>
              <a:ext cx="43090" cy="4309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7"/>
            <p:cNvSpPr/>
            <p:nvPr/>
          </p:nvSpPr>
          <p:spPr>
            <a:xfrm>
              <a:off x="8441566" y="5014530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13" y="1"/>
                    <a:pt x="1" y="21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8401093" y="3710075"/>
              <a:ext cx="18153" cy="15916"/>
            </a:xfrm>
            <a:custGeom>
              <a:rect b="b" l="l" r="r" t="t"/>
              <a:pathLst>
                <a:path extrusionOk="0" h="427" w="487">
                  <a:moveTo>
                    <a:pt x="244" y="1"/>
                  </a:moveTo>
                  <a:cubicBezTo>
                    <a:pt x="122" y="1"/>
                    <a:pt x="0" y="62"/>
                    <a:pt x="0" y="214"/>
                  </a:cubicBezTo>
                  <a:cubicBezTo>
                    <a:pt x="0" y="335"/>
                    <a:pt x="122" y="426"/>
                    <a:pt x="244" y="426"/>
                  </a:cubicBezTo>
                  <a:cubicBezTo>
                    <a:pt x="365" y="426"/>
                    <a:pt x="487" y="366"/>
                    <a:pt x="487" y="214"/>
                  </a:cubicBezTo>
                  <a:cubicBezTo>
                    <a:pt x="487" y="6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3866584" y="5073513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8"/>
                    <a:pt x="274" y="548"/>
                  </a:cubicBezTo>
                  <a:cubicBezTo>
                    <a:pt x="396" y="548"/>
                    <a:pt x="517" y="426"/>
                    <a:pt x="517" y="274"/>
                  </a:cubicBezTo>
                  <a:cubicBezTo>
                    <a:pt x="51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7"/>
            <p:cNvSpPr/>
            <p:nvPr/>
          </p:nvSpPr>
          <p:spPr>
            <a:xfrm>
              <a:off x="3516198" y="5010480"/>
              <a:ext cx="31758" cy="30603"/>
            </a:xfrm>
            <a:custGeom>
              <a:rect b="b" l="l" r="r" t="t"/>
              <a:pathLst>
                <a:path extrusionOk="0" h="821" w="852">
                  <a:moveTo>
                    <a:pt x="426" y="0"/>
                  </a:moveTo>
                  <a:cubicBezTo>
                    <a:pt x="214" y="0"/>
                    <a:pt x="1" y="183"/>
                    <a:pt x="1" y="426"/>
                  </a:cubicBezTo>
                  <a:cubicBezTo>
                    <a:pt x="1" y="639"/>
                    <a:pt x="214" y="821"/>
                    <a:pt x="426" y="821"/>
                  </a:cubicBezTo>
                  <a:cubicBezTo>
                    <a:pt x="670" y="821"/>
                    <a:pt x="852" y="639"/>
                    <a:pt x="852" y="426"/>
                  </a:cubicBezTo>
                  <a:cubicBezTo>
                    <a:pt x="852" y="183"/>
                    <a:pt x="670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7"/>
            <p:cNvSpPr/>
            <p:nvPr/>
          </p:nvSpPr>
          <p:spPr>
            <a:xfrm>
              <a:off x="8948348" y="4479600"/>
              <a:ext cx="34032" cy="34032"/>
            </a:xfrm>
            <a:custGeom>
              <a:rect b="b" l="l" r="r" t="t"/>
              <a:pathLst>
                <a:path extrusionOk="0" h="913" w="913">
                  <a:moveTo>
                    <a:pt x="456" y="1"/>
                  </a:moveTo>
                  <a:cubicBezTo>
                    <a:pt x="183" y="1"/>
                    <a:pt x="0" y="244"/>
                    <a:pt x="0" y="457"/>
                  </a:cubicBezTo>
                  <a:cubicBezTo>
                    <a:pt x="0" y="730"/>
                    <a:pt x="183" y="913"/>
                    <a:pt x="456" y="913"/>
                  </a:cubicBezTo>
                  <a:cubicBezTo>
                    <a:pt x="730" y="913"/>
                    <a:pt x="912" y="700"/>
                    <a:pt x="912" y="457"/>
                  </a:cubicBezTo>
                  <a:cubicBezTo>
                    <a:pt x="912" y="244"/>
                    <a:pt x="730" y="1"/>
                    <a:pt x="456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7"/>
            <p:cNvSpPr/>
            <p:nvPr/>
          </p:nvSpPr>
          <p:spPr>
            <a:xfrm>
              <a:off x="4425181" y="37994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0" y="487"/>
                    <a:pt x="122" y="608"/>
                    <a:pt x="304" y="608"/>
                  </a:cubicBezTo>
                  <a:cubicBezTo>
                    <a:pt x="456" y="608"/>
                    <a:pt x="608" y="487"/>
                    <a:pt x="608" y="304"/>
                  </a:cubicBezTo>
                  <a:cubicBezTo>
                    <a:pt x="608" y="122"/>
                    <a:pt x="456" y="0"/>
                    <a:pt x="30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7"/>
            <p:cNvSpPr/>
            <p:nvPr/>
          </p:nvSpPr>
          <p:spPr>
            <a:xfrm>
              <a:off x="6236984" y="4836826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7"/>
            <p:cNvSpPr/>
            <p:nvPr/>
          </p:nvSpPr>
          <p:spPr>
            <a:xfrm>
              <a:off x="4105073" y="4992021"/>
              <a:ext cx="24937" cy="26093"/>
            </a:xfrm>
            <a:custGeom>
              <a:rect b="b" l="l" r="r" t="t"/>
              <a:pathLst>
                <a:path extrusionOk="0" h="700" w="669">
                  <a:moveTo>
                    <a:pt x="335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47"/>
                    <a:pt x="152" y="699"/>
                    <a:pt x="335" y="699"/>
                  </a:cubicBezTo>
                  <a:cubicBezTo>
                    <a:pt x="517" y="699"/>
                    <a:pt x="669" y="54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6139230" y="119520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5359856" y="4752737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1" y="608"/>
                    <a:pt x="183" y="760"/>
                    <a:pt x="365" y="760"/>
                  </a:cubicBezTo>
                  <a:cubicBezTo>
                    <a:pt x="609" y="760"/>
                    <a:pt x="761" y="547"/>
                    <a:pt x="761" y="365"/>
                  </a:cubicBezTo>
                  <a:cubicBezTo>
                    <a:pt x="761" y="183"/>
                    <a:pt x="609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5816459" y="79811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213" y="1"/>
                  </a:moveTo>
                  <a:cubicBezTo>
                    <a:pt x="91" y="1"/>
                    <a:pt x="0" y="92"/>
                    <a:pt x="0" y="213"/>
                  </a:cubicBezTo>
                  <a:cubicBezTo>
                    <a:pt x="0" y="305"/>
                    <a:pt x="91" y="396"/>
                    <a:pt x="213" y="396"/>
                  </a:cubicBezTo>
                  <a:cubicBezTo>
                    <a:pt x="304" y="396"/>
                    <a:pt x="395" y="305"/>
                    <a:pt x="395" y="213"/>
                  </a:cubicBezTo>
                  <a:cubicBezTo>
                    <a:pt x="395" y="92"/>
                    <a:pt x="304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7003775" y="59106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1"/>
                  </a:moveTo>
                  <a:cubicBezTo>
                    <a:pt x="153" y="1"/>
                    <a:pt x="1" y="153"/>
                    <a:pt x="1" y="365"/>
                  </a:cubicBezTo>
                  <a:cubicBezTo>
                    <a:pt x="1" y="548"/>
                    <a:pt x="153" y="700"/>
                    <a:pt x="335" y="700"/>
                  </a:cubicBezTo>
                  <a:cubicBezTo>
                    <a:pt x="518" y="700"/>
                    <a:pt x="670" y="548"/>
                    <a:pt x="670" y="365"/>
                  </a:cubicBez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6634430" y="5002831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5" y="0"/>
                  </a:moveTo>
                  <a:cubicBezTo>
                    <a:pt x="122" y="0"/>
                    <a:pt x="1" y="152"/>
                    <a:pt x="1" y="304"/>
                  </a:cubicBezTo>
                  <a:cubicBezTo>
                    <a:pt x="1" y="487"/>
                    <a:pt x="122" y="608"/>
                    <a:pt x="305" y="608"/>
                  </a:cubicBezTo>
                  <a:cubicBezTo>
                    <a:pt x="457" y="608"/>
                    <a:pt x="609" y="487"/>
                    <a:pt x="609" y="304"/>
                  </a:cubicBezTo>
                  <a:cubicBezTo>
                    <a:pt x="609" y="152"/>
                    <a:pt x="457" y="0"/>
                    <a:pt x="30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7"/>
            <p:cNvSpPr/>
            <p:nvPr/>
          </p:nvSpPr>
          <p:spPr>
            <a:xfrm>
              <a:off x="8877525" y="1780898"/>
              <a:ext cx="17035" cy="17221"/>
            </a:xfrm>
            <a:custGeom>
              <a:rect b="b" l="l" r="r" t="t"/>
              <a:pathLst>
                <a:path extrusionOk="0" h="462" w="457">
                  <a:moveTo>
                    <a:pt x="251" y="1"/>
                  </a:moveTo>
                  <a:cubicBezTo>
                    <a:pt x="238" y="1"/>
                    <a:pt x="226" y="2"/>
                    <a:pt x="213" y="5"/>
                  </a:cubicBezTo>
                  <a:cubicBezTo>
                    <a:pt x="91" y="5"/>
                    <a:pt x="0" y="127"/>
                    <a:pt x="0" y="248"/>
                  </a:cubicBezTo>
                  <a:cubicBezTo>
                    <a:pt x="0" y="370"/>
                    <a:pt x="91" y="461"/>
                    <a:pt x="213" y="461"/>
                  </a:cubicBezTo>
                  <a:cubicBezTo>
                    <a:pt x="334" y="461"/>
                    <a:pt x="456" y="370"/>
                    <a:pt x="456" y="248"/>
                  </a:cubicBezTo>
                  <a:cubicBezTo>
                    <a:pt x="456" y="112"/>
                    <a:pt x="359" y="1"/>
                    <a:pt x="25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7"/>
            <p:cNvSpPr/>
            <p:nvPr/>
          </p:nvSpPr>
          <p:spPr>
            <a:xfrm>
              <a:off x="8887142" y="292122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426" y="517"/>
                    <a:pt x="547" y="396"/>
                    <a:pt x="547" y="244"/>
                  </a:cubicBezTo>
                  <a:cubicBezTo>
                    <a:pt x="547" y="92"/>
                    <a:pt x="395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8193402" y="90639"/>
              <a:ext cx="36306" cy="36269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6813653" y="4821258"/>
              <a:ext cx="26093" cy="24974"/>
            </a:xfrm>
            <a:custGeom>
              <a:rect b="b" l="l" r="r" t="t"/>
              <a:pathLst>
                <a:path extrusionOk="0" h="670" w="700">
                  <a:moveTo>
                    <a:pt x="36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65" y="669"/>
                  </a:cubicBezTo>
                  <a:cubicBezTo>
                    <a:pt x="547" y="669"/>
                    <a:pt x="699" y="517"/>
                    <a:pt x="699" y="335"/>
                  </a:cubicBezTo>
                  <a:cubicBezTo>
                    <a:pt x="699" y="152"/>
                    <a:pt x="547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8952482" y="81014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6" y="335"/>
                    <a:pt x="456" y="213"/>
                  </a:cubicBezTo>
                  <a:cubicBezTo>
                    <a:pt x="456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7"/>
            <p:cNvSpPr/>
            <p:nvPr/>
          </p:nvSpPr>
          <p:spPr>
            <a:xfrm>
              <a:off x="8964205" y="1338086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7"/>
            <p:cNvSpPr/>
            <p:nvPr/>
          </p:nvSpPr>
          <p:spPr>
            <a:xfrm>
              <a:off x="8933752" y="1963825"/>
              <a:ext cx="31758" cy="31758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0" y="182"/>
                    <a:pt x="0" y="426"/>
                  </a:cubicBezTo>
                  <a:cubicBezTo>
                    <a:pt x="0" y="669"/>
                    <a:pt x="183" y="851"/>
                    <a:pt x="426" y="851"/>
                  </a:cubicBezTo>
                  <a:cubicBezTo>
                    <a:pt x="669" y="851"/>
                    <a:pt x="851" y="669"/>
                    <a:pt x="851" y="426"/>
                  </a:cubicBezTo>
                  <a:cubicBezTo>
                    <a:pt x="851" y="182"/>
                    <a:pt x="669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3" name="Google Shape;823;p17"/>
          <p:cNvSpPr/>
          <p:nvPr/>
        </p:nvSpPr>
        <p:spPr>
          <a:xfrm>
            <a:off x="391493" y="192725"/>
            <a:ext cx="8359800" cy="4758000"/>
          </a:xfrm>
          <a:prstGeom prst="roundRect">
            <a:avLst>
              <a:gd fmla="val 2025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17"/>
          <p:cNvSpPr/>
          <p:nvPr/>
        </p:nvSpPr>
        <p:spPr>
          <a:xfrm>
            <a:off x="719975" y="810475"/>
            <a:ext cx="2815500" cy="3533400"/>
          </a:xfrm>
          <a:prstGeom prst="roundRect">
            <a:avLst>
              <a:gd fmla="val 3692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17"/>
          <p:cNvSpPr txBox="1"/>
          <p:nvPr>
            <p:ph type="title"/>
          </p:nvPr>
        </p:nvSpPr>
        <p:spPr>
          <a:xfrm>
            <a:off x="3642880" y="2158101"/>
            <a:ext cx="4673700" cy="841800"/>
          </a:xfrm>
          <a:prstGeom prst="rect">
            <a:avLst/>
          </a:prstGeom>
          <a:effectLst>
            <a:outerShdw rotWithShape="0" algn="bl" dir="2460000" dist="57150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26" name="Google Shape;826;p17"/>
          <p:cNvSpPr txBox="1"/>
          <p:nvPr>
            <p:ph idx="1" type="subTitle"/>
          </p:nvPr>
        </p:nvSpPr>
        <p:spPr>
          <a:xfrm>
            <a:off x="3698542" y="3177079"/>
            <a:ext cx="4673700" cy="51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7" name="Google Shape;827;p17"/>
          <p:cNvSpPr txBox="1"/>
          <p:nvPr>
            <p:ph hasCustomPrompt="1" idx="2" type="title"/>
          </p:nvPr>
        </p:nvSpPr>
        <p:spPr>
          <a:xfrm>
            <a:off x="1106132" y="1980925"/>
            <a:ext cx="2161500" cy="1344900"/>
          </a:xfrm>
          <a:prstGeom prst="rect">
            <a:avLst/>
          </a:prstGeom>
          <a:ln>
            <a:noFill/>
          </a:ln>
          <a:effectLst>
            <a:outerShdw rotWithShape="0" algn="bl" dir="2280000" dist="57150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sz="6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828" name="Google Shape;828;p17"/>
          <p:cNvSpPr/>
          <p:nvPr/>
        </p:nvSpPr>
        <p:spPr>
          <a:xfrm>
            <a:off x="3535479" y="810468"/>
            <a:ext cx="4888500" cy="3533400"/>
          </a:xfrm>
          <a:prstGeom prst="roundRect">
            <a:avLst>
              <a:gd fmla="val 2554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17"/>
          <p:cNvSpPr/>
          <p:nvPr/>
        </p:nvSpPr>
        <p:spPr>
          <a:xfrm>
            <a:off x="3538200" y="3137963"/>
            <a:ext cx="4885800" cy="602700"/>
          </a:xfrm>
          <a:prstGeom prst="round2SameRect">
            <a:avLst>
              <a:gd fmla="val 0" name="adj1"/>
              <a:gd fmla="val 0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17"/>
          <p:cNvSpPr/>
          <p:nvPr/>
        </p:nvSpPr>
        <p:spPr>
          <a:xfrm>
            <a:off x="3538204" y="807070"/>
            <a:ext cx="4885800" cy="602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16_1_1"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2" name="Google Shape;832;p18"/>
          <p:cNvGrpSpPr/>
          <p:nvPr/>
        </p:nvGrpSpPr>
        <p:grpSpPr>
          <a:xfrm flipH="1" rot="10800000">
            <a:off x="37929" y="35116"/>
            <a:ext cx="9082835" cy="5058823"/>
            <a:chOff x="40600" y="35116"/>
            <a:chExt cx="8999143" cy="5058823"/>
          </a:xfrm>
        </p:grpSpPr>
        <p:sp>
          <p:nvSpPr>
            <p:cNvPr id="833" name="Google Shape;833;p18"/>
            <p:cNvSpPr/>
            <p:nvPr/>
          </p:nvSpPr>
          <p:spPr>
            <a:xfrm>
              <a:off x="179319" y="76630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4"/>
                    <a:pt x="1004" y="39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52" y="639"/>
                  </a:lnTo>
                  <a:cubicBezTo>
                    <a:pt x="700" y="609"/>
                    <a:pt x="548" y="487"/>
                    <a:pt x="456" y="426"/>
                  </a:cubicBezTo>
                  <a:cubicBezTo>
                    <a:pt x="365" y="366"/>
                    <a:pt x="335" y="335"/>
                    <a:pt x="244" y="305"/>
                  </a:cubicBezTo>
                  <a:lnTo>
                    <a:pt x="244" y="305"/>
                  </a:lnTo>
                  <a:cubicBezTo>
                    <a:pt x="244" y="305"/>
                    <a:pt x="244" y="335"/>
                    <a:pt x="304" y="335"/>
                  </a:cubicBezTo>
                  <a:cubicBezTo>
                    <a:pt x="396" y="487"/>
                    <a:pt x="517" y="639"/>
                    <a:pt x="608" y="822"/>
                  </a:cubicBezTo>
                  <a:cubicBezTo>
                    <a:pt x="608" y="852"/>
                    <a:pt x="639" y="913"/>
                    <a:pt x="639" y="913"/>
                  </a:cubicBezTo>
                  <a:cubicBezTo>
                    <a:pt x="487" y="974"/>
                    <a:pt x="335" y="1034"/>
                    <a:pt x="183" y="1065"/>
                  </a:cubicBezTo>
                  <a:cubicBezTo>
                    <a:pt x="92" y="1065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1"/>
                    <a:pt x="487" y="1673"/>
                    <a:pt x="396" y="1794"/>
                  </a:cubicBezTo>
                  <a:cubicBezTo>
                    <a:pt x="365" y="1825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1"/>
                    <a:pt x="943" y="1521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9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7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1"/>
                  </a:cubicBezTo>
                  <a:cubicBezTo>
                    <a:pt x="1520" y="1551"/>
                    <a:pt x="1611" y="1642"/>
                    <a:pt x="1763" y="1733"/>
                  </a:cubicBezTo>
                  <a:cubicBezTo>
                    <a:pt x="1855" y="179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3" y="1521"/>
                    <a:pt x="1611" y="133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672" y="1247"/>
                    <a:pt x="179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63" y="1065"/>
                    <a:pt x="1581" y="974"/>
                  </a:cubicBezTo>
                  <a:cubicBezTo>
                    <a:pt x="1551" y="974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11" y="730"/>
                    <a:pt x="1703" y="609"/>
                    <a:pt x="1763" y="487"/>
                  </a:cubicBezTo>
                  <a:cubicBezTo>
                    <a:pt x="1794" y="457"/>
                    <a:pt x="1855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6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08" y="639"/>
                    <a:pt x="1277" y="670"/>
                    <a:pt x="1277" y="670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8"/>
            <p:cNvSpPr/>
            <p:nvPr/>
          </p:nvSpPr>
          <p:spPr>
            <a:xfrm>
              <a:off x="2364876" y="60666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4" y="1"/>
                  </a:moveTo>
                  <a:lnTo>
                    <a:pt x="1094" y="31"/>
                  </a:lnTo>
                  <a:cubicBezTo>
                    <a:pt x="1064" y="214"/>
                    <a:pt x="1034" y="396"/>
                    <a:pt x="942" y="548"/>
                  </a:cubicBezTo>
                  <a:cubicBezTo>
                    <a:pt x="942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699" y="609"/>
                    <a:pt x="547" y="487"/>
                    <a:pt x="456" y="396"/>
                  </a:cubicBezTo>
                  <a:cubicBezTo>
                    <a:pt x="365" y="366"/>
                    <a:pt x="334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426" y="487"/>
                    <a:pt x="517" y="639"/>
                    <a:pt x="608" y="822"/>
                  </a:cubicBezTo>
                  <a:cubicBezTo>
                    <a:pt x="608" y="852"/>
                    <a:pt x="638" y="913"/>
                    <a:pt x="638" y="913"/>
                  </a:cubicBezTo>
                  <a:cubicBezTo>
                    <a:pt x="486" y="974"/>
                    <a:pt x="334" y="1004"/>
                    <a:pt x="182" y="1065"/>
                  </a:cubicBezTo>
                  <a:cubicBezTo>
                    <a:pt x="122" y="1065"/>
                    <a:pt x="30" y="1095"/>
                    <a:pt x="0" y="1095"/>
                  </a:cubicBezTo>
                  <a:lnTo>
                    <a:pt x="30" y="1095"/>
                  </a:lnTo>
                  <a:cubicBezTo>
                    <a:pt x="213" y="1126"/>
                    <a:pt x="426" y="1156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8"/>
                    <a:pt x="638" y="1369"/>
                    <a:pt x="638" y="1369"/>
                  </a:cubicBezTo>
                  <a:cubicBezTo>
                    <a:pt x="578" y="1490"/>
                    <a:pt x="486" y="1673"/>
                    <a:pt x="426" y="1764"/>
                  </a:cubicBezTo>
                  <a:cubicBezTo>
                    <a:pt x="365" y="1825"/>
                    <a:pt x="365" y="1855"/>
                    <a:pt x="334" y="1885"/>
                  </a:cubicBezTo>
                  <a:cubicBezTo>
                    <a:pt x="334" y="1885"/>
                    <a:pt x="365" y="1885"/>
                    <a:pt x="365" y="1855"/>
                  </a:cubicBezTo>
                  <a:cubicBezTo>
                    <a:pt x="517" y="1733"/>
                    <a:pt x="730" y="1612"/>
                    <a:pt x="882" y="1551"/>
                  </a:cubicBezTo>
                  <a:cubicBezTo>
                    <a:pt x="912" y="1551"/>
                    <a:pt x="912" y="1490"/>
                    <a:pt x="942" y="149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8"/>
                  </a:cubicBezTo>
                  <a:cubicBezTo>
                    <a:pt x="1125" y="2129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46"/>
                    <a:pt x="1246" y="1764"/>
                    <a:pt x="1338" y="1581"/>
                  </a:cubicBezTo>
                  <a:cubicBezTo>
                    <a:pt x="1338" y="1551"/>
                    <a:pt x="1368" y="1551"/>
                    <a:pt x="1368" y="1490"/>
                  </a:cubicBezTo>
                  <a:cubicBezTo>
                    <a:pt x="1520" y="1551"/>
                    <a:pt x="1641" y="1612"/>
                    <a:pt x="1793" y="1733"/>
                  </a:cubicBezTo>
                  <a:cubicBezTo>
                    <a:pt x="1854" y="176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2" y="1490"/>
                    <a:pt x="1611" y="130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702" y="1247"/>
                    <a:pt x="1824" y="1217"/>
                    <a:pt x="1976" y="1156"/>
                  </a:cubicBezTo>
                  <a:cubicBezTo>
                    <a:pt x="2037" y="1156"/>
                    <a:pt x="2128" y="1126"/>
                    <a:pt x="2189" y="1126"/>
                  </a:cubicBezTo>
                  <a:lnTo>
                    <a:pt x="2158" y="1126"/>
                  </a:lnTo>
                  <a:cubicBezTo>
                    <a:pt x="1976" y="1095"/>
                    <a:pt x="1793" y="1065"/>
                    <a:pt x="1581" y="974"/>
                  </a:cubicBezTo>
                  <a:cubicBezTo>
                    <a:pt x="1550" y="974"/>
                    <a:pt x="1550" y="943"/>
                    <a:pt x="1520" y="943"/>
                  </a:cubicBezTo>
                  <a:cubicBezTo>
                    <a:pt x="1520" y="882"/>
                    <a:pt x="1520" y="882"/>
                    <a:pt x="1550" y="852"/>
                  </a:cubicBezTo>
                  <a:cubicBezTo>
                    <a:pt x="1641" y="700"/>
                    <a:pt x="1702" y="609"/>
                    <a:pt x="1793" y="487"/>
                  </a:cubicBezTo>
                  <a:cubicBezTo>
                    <a:pt x="1824" y="426"/>
                    <a:pt x="1854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6"/>
                  </a:cubicBezTo>
                  <a:cubicBezTo>
                    <a:pt x="1702" y="487"/>
                    <a:pt x="1550" y="609"/>
                    <a:pt x="1368" y="639"/>
                  </a:cubicBezTo>
                  <a:cubicBezTo>
                    <a:pt x="1307" y="639"/>
                    <a:pt x="1277" y="670"/>
                    <a:pt x="1277" y="670"/>
                  </a:cubicBezTo>
                  <a:cubicBezTo>
                    <a:pt x="1277" y="639"/>
                    <a:pt x="1246" y="639"/>
                    <a:pt x="1246" y="609"/>
                  </a:cubicBezTo>
                  <a:cubicBezTo>
                    <a:pt x="1186" y="457"/>
                    <a:pt x="1186" y="305"/>
                    <a:pt x="1125" y="183"/>
                  </a:cubicBezTo>
                  <a:cubicBezTo>
                    <a:pt x="1125" y="153"/>
                    <a:pt x="1094" y="62"/>
                    <a:pt x="109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8"/>
            <p:cNvSpPr/>
            <p:nvPr/>
          </p:nvSpPr>
          <p:spPr>
            <a:xfrm>
              <a:off x="97734" y="4291743"/>
              <a:ext cx="81595" cy="81595"/>
            </a:xfrm>
            <a:custGeom>
              <a:rect b="b" l="l" r="r" t="t"/>
              <a:pathLst>
                <a:path extrusionOk="0" h="2189" w="2189">
                  <a:moveTo>
                    <a:pt x="1094" y="0"/>
                  </a:moveTo>
                  <a:lnTo>
                    <a:pt x="1094" y="31"/>
                  </a:lnTo>
                  <a:cubicBezTo>
                    <a:pt x="1064" y="213"/>
                    <a:pt x="1034" y="426"/>
                    <a:pt x="942" y="578"/>
                  </a:cubicBezTo>
                  <a:cubicBezTo>
                    <a:pt x="942" y="608"/>
                    <a:pt x="912" y="639"/>
                    <a:pt x="912" y="639"/>
                  </a:cubicBezTo>
                  <a:lnTo>
                    <a:pt x="851" y="639"/>
                  </a:lnTo>
                  <a:cubicBezTo>
                    <a:pt x="730" y="608"/>
                    <a:pt x="547" y="487"/>
                    <a:pt x="456" y="426"/>
                  </a:cubicBezTo>
                  <a:cubicBezTo>
                    <a:pt x="365" y="365"/>
                    <a:pt x="335" y="335"/>
                    <a:pt x="243" y="304"/>
                  </a:cubicBezTo>
                  <a:lnTo>
                    <a:pt x="243" y="304"/>
                  </a:lnTo>
                  <a:cubicBezTo>
                    <a:pt x="243" y="304"/>
                    <a:pt x="243" y="335"/>
                    <a:pt x="304" y="335"/>
                  </a:cubicBezTo>
                  <a:cubicBezTo>
                    <a:pt x="395" y="487"/>
                    <a:pt x="517" y="639"/>
                    <a:pt x="608" y="821"/>
                  </a:cubicBezTo>
                  <a:cubicBezTo>
                    <a:pt x="608" y="852"/>
                    <a:pt x="638" y="912"/>
                    <a:pt x="638" y="912"/>
                  </a:cubicBezTo>
                  <a:cubicBezTo>
                    <a:pt x="486" y="973"/>
                    <a:pt x="335" y="1003"/>
                    <a:pt x="183" y="1064"/>
                  </a:cubicBezTo>
                  <a:cubicBezTo>
                    <a:pt x="122" y="1064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426" y="1155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7"/>
                    <a:pt x="638" y="1368"/>
                    <a:pt x="638" y="1368"/>
                  </a:cubicBezTo>
                  <a:cubicBezTo>
                    <a:pt x="578" y="1520"/>
                    <a:pt x="486" y="1672"/>
                    <a:pt x="395" y="1763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30" y="1611"/>
                    <a:pt x="882" y="1551"/>
                  </a:cubicBezTo>
                  <a:cubicBezTo>
                    <a:pt x="912" y="1551"/>
                    <a:pt x="912" y="1520"/>
                    <a:pt x="942" y="152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7"/>
                  </a:cubicBezTo>
                  <a:cubicBezTo>
                    <a:pt x="1125" y="2128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76"/>
                    <a:pt x="1246" y="1763"/>
                    <a:pt x="1338" y="1581"/>
                  </a:cubicBezTo>
                  <a:cubicBezTo>
                    <a:pt x="133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3" y="1733"/>
                  </a:cubicBezTo>
                  <a:cubicBezTo>
                    <a:pt x="1854" y="1763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45" y="1824"/>
                  </a:cubicBezTo>
                  <a:cubicBezTo>
                    <a:pt x="1824" y="1672"/>
                    <a:pt x="1702" y="1520"/>
                    <a:pt x="1642" y="133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6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8" y="1125"/>
                  </a:lnTo>
                  <a:cubicBezTo>
                    <a:pt x="1976" y="1095"/>
                    <a:pt x="1793" y="1064"/>
                    <a:pt x="1581" y="973"/>
                  </a:cubicBezTo>
                  <a:cubicBezTo>
                    <a:pt x="1550" y="973"/>
                    <a:pt x="1550" y="943"/>
                    <a:pt x="1520" y="943"/>
                  </a:cubicBezTo>
                  <a:cubicBezTo>
                    <a:pt x="1520" y="912"/>
                    <a:pt x="1520" y="912"/>
                    <a:pt x="1550" y="882"/>
                  </a:cubicBezTo>
                  <a:cubicBezTo>
                    <a:pt x="1642" y="730"/>
                    <a:pt x="1702" y="608"/>
                    <a:pt x="1793" y="487"/>
                  </a:cubicBezTo>
                  <a:cubicBezTo>
                    <a:pt x="1824" y="456"/>
                    <a:pt x="1854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5"/>
                  </a:cubicBezTo>
                  <a:cubicBezTo>
                    <a:pt x="1702" y="487"/>
                    <a:pt x="1550" y="608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6" y="639"/>
                    <a:pt x="1246" y="608"/>
                  </a:cubicBezTo>
                  <a:cubicBezTo>
                    <a:pt x="1186" y="456"/>
                    <a:pt x="1186" y="304"/>
                    <a:pt x="1125" y="183"/>
                  </a:cubicBezTo>
                  <a:cubicBezTo>
                    <a:pt x="1125" y="152"/>
                    <a:pt x="1094" y="61"/>
                    <a:pt x="109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8"/>
            <p:cNvSpPr/>
            <p:nvPr/>
          </p:nvSpPr>
          <p:spPr>
            <a:xfrm>
              <a:off x="5555658" y="35116"/>
              <a:ext cx="81632" cy="82751"/>
            </a:xfrm>
            <a:custGeom>
              <a:rect b="b" l="l" r="r" t="t"/>
              <a:pathLst>
                <a:path extrusionOk="0" h="2220" w="2190">
                  <a:moveTo>
                    <a:pt x="1095" y="0"/>
                  </a:moveTo>
                  <a:lnTo>
                    <a:pt x="1095" y="61"/>
                  </a:lnTo>
                  <a:cubicBezTo>
                    <a:pt x="1065" y="243"/>
                    <a:pt x="1004" y="426"/>
                    <a:pt x="943" y="578"/>
                  </a:cubicBezTo>
                  <a:cubicBezTo>
                    <a:pt x="943" y="608"/>
                    <a:pt x="913" y="669"/>
                    <a:pt x="913" y="669"/>
                  </a:cubicBezTo>
                  <a:lnTo>
                    <a:pt x="852" y="669"/>
                  </a:lnTo>
                  <a:cubicBezTo>
                    <a:pt x="700" y="608"/>
                    <a:pt x="548" y="517"/>
                    <a:pt x="457" y="426"/>
                  </a:cubicBezTo>
                  <a:cubicBezTo>
                    <a:pt x="365" y="395"/>
                    <a:pt x="335" y="365"/>
                    <a:pt x="244" y="304"/>
                  </a:cubicBezTo>
                  <a:lnTo>
                    <a:pt x="244" y="304"/>
                  </a:lnTo>
                  <a:cubicBezTo>
                    <a:pt x="244" y="304"/>
                    <a:pt x="244" y="365"/>
                    <a:pt x="305" y="365"/>
                  </a:cubicBezTo>
                  <a:cubicBezTo>
                    <a:pt x="396" y="517"/>
                    <a:pt x="517" y="669"/>
                    <a:pt x="609" y="851"/>
                  </a:cubicBezTo>
                  <a:cubicBezTo>
                    <a:pt x="609" y="882"/>
                    <a:pt x="639" y="912"/>
                    <a:pt x="639" y="912"/>
                  </a:cubicBezTo>
                  <a:cubicBezTo>
                    <a:pt x="487" y="1003"/>
                    <a:pt x="335" y="1034"/>
                    <a:pt x="183" y="1064"/>
                  </a:cubicBezTo>
                  <a:cubicBezTo>
                    <a:pt x="92" y="1064"/>
                    <a:pt x="31" y="1125"/>
                    <a:pt x="1" y="1125"/>
                  </a:cubicBezTo>
                  <a:lnTo>
                    <a:pt x="31" y="1125"/>
                  </a:lnTo>
                  <a:cubicBezTo>
                    <a:pt x="214" y="1155"/>
                    <a:pt x="396" y="1186"/>
                    <a:pt x="609" y="1277"/>
                  </a:cubicBezTo>
                  <a:cubicBezTo>
                    <a:pt x="639" y="1277"/>
                    <a:pt x="669" y="1307"/>
                    <a:pt x="669" y="1307"/>
                  </a:cubicBezTo>
                  <a:cubicBezTo>
                    <a:pt x="669" y="1338"/>
                    <a:pt x="639" y="1368"/>
                    <a:pt x="639" y="1368"/>
                  </a:cubicBezTo>
                  <a:cubicBezTo>
                    <a:pt x="548" y="1520"/>
                    <a:pt x="487" y="1672"/>
                    <a:pt x="396" y="1793"/>
                  </a:cubicBezTo>
                  <a:cubicBezTo>
                    <a:pt x="365" y="1824"/>
                    <a:pt x="365" y="1885"/>
                    <a:pt x="335" y="1915"/>
                  </a:cubicBezTo>
                  <a:cubicBezTo>
                    <a:pt x="335" y="1915"/>
                    <a:pt x="365" y="1915"/>
                    <a:pt x="365" y="1885"/>
                  </a:cubicBezTo>
                  <a:cubicBezTo>
                    <a:pt x="517" y="1763"/>
                    <a:pt x="700" y="1642"/>
                    <a:pt x="852" y="1581"/>
                  </a:cubicBezTo>
                  <a:cubicBezTo>
                    <a:pt x="913" y="1581"/>
                    <a:pt x="913" y="1520"/>
                    <a:pt x="943" y="1520"/>
                  </a:cubicBezTo>
                  <a:cubicBezTo>
                    <a:pt x="943" y="1581"/>
                    <a:pt x="973" y="1611"/>
                    <a:pt x="973" y="1611"/>
                  </a:cubicBezTo>
                  <a:cubicBezTo>
                    <a:pt x="1065" y="1763"/>
                    <a:pt x="1095" y="1915"/>
                    <a:pt x="1125" y="2097"/>
                  </a:cubicBezTo>
                  <a:cubicBezTo>
                    <a:pt x="1125" y="2128"/>
                    <a:pt x="1125" y="2189"/>
                    <a:pt x="1156" y="2219"/>
                  </a:cubicBezTo>
                  <a:lnTo>
                    <a:pt x="1156" y="2189"/>
                  </a:lnTo>
                  <a:cubicBezTo>
                    <a:pt x="1217" y="1976"/>
                    <a:pt x="1247" y="1793"/>
                    <a:pt x="1308" y="1611"/>
                  </a:cubicBezTo>
                  <a:cubicBezTo>
                    <a:pt x="1308" y="1581"/>
                    <a:pt x="1369" y="1581"/>
                    <a:pt x="1369" y="1520"/>
                  </a:cubicBezTo>
                  <a:cubicBezTo>
                    <a:pt x="1521" y="1581"/>
                    <a:pt x="1612" y="1642"/>
                    <a:pt x="1764" y="1763"/>
                  </a:cubicBezTo>
                  <a:cubicBezTo>
                    <a:pt x="1855" y="1793"/>
                    <a:pt x="1885" y="1824"/>
                    <a:pt x="1976" y="1885"/>
                  </a:cubicBezTo>
                  <a:cubicBezTo>
                    <a:pt x="1976" y="1885"/>
                    <a:pt x="1976" y="1824"/>
                    <a:pt x="1916" y="1824"/>
                  </a:cubicBezTo>
                  <a:cubicBezTo>
                    <a:pt x="1824" y="1672"/>
                    <a:pt x="1703" y="1520"/>
                    <a:pt x="1612" y="1338"/>
                  </a:cubicBezTo>
                  <a:cubicBezTo>
                    <a:pt x="1612" y="1307"/>
                    <a:pt x="1581" y="1307"/>
                    <a:pt x="1581" y="1277"/>
                  </a:cubicBezTo>
                  <a:cubicBezTo>
                    <a:pt x="1673" y="1277"/>
                    <a:pt x="1824" y="1216"/>
                    <a:pt x="1976" y="1186"/>
                  </a:cubicBezTo>
                  <a:cubicBezTo>
                    <a:pt x="2037" y="1186"/>
                    <a:pt x="2128" y="1155"/>
                    <a:pt x="2189" y="1155"/>
                  </a:cubicBezTo>
                  <a:lnTo>
                    <a:pt x="2159" y="1155"/>
                  </a:lnTo>
                  <a:cubicBezTo>
                    <a:pt x="1976" y="1125"/>
                    <a:pt x="1764" y="1064"/>
                    <a:pt x="1581" y="1003"/>
                  </a:cubicBezTo>
                  <a:cubicBezTo>
                    <a:pt x="1551" y="1003"/>
                    <a:pt x="1551" y="973"/>
                    <a:pt x="1521" y="973"/>
                  </a:cubicBezTo>
                  <a:cubicBezTo>
                    <a:pt x="1521" y="912"/>
                    <a:pt x="1521" y="912"/>
                    <a:pt x="1551" y="882"/>
                  </a:cubicBezTo>
                  <a:cubicBezTo>
                    <a:pt x="1612" y="730"/>
                    <a:pt x="1703" y="608"/>
                    <a:pt x="1764" y="517"/>
                  </a:cubicBezTo>
                  <a:cubicBezTo>
                    <a:pt x="1824" y="456"/>
                    <a:pt x="1855" y="395"/>
                    <a:pt x="1885" y="365"/>
                  </a:cubicBezTo>
                  <a:lnTo>
                    <a:pt x="1885" y="365"/>
                  </a:lnTo>
                  <a:cubicBezTo>
                    <a:pt x="1885" y="365"/>
                    <a:pt x="1855" y="365"/>
                    <a:pt x="1855" y="395"/>
                  </a:cubicBezTo>
                  <a:cubicBezTo>
                    <a:pt x="1703" y="517"/>
                    <a:pt x="1551" y="608"/>
                    <a:pt x="1369" y="669"/>
                  </a:cubicBezTo>
                  <a:cubicBezTo>
                    <a:pt x="1308" y="669"/>
                    <a:pt x="1277" y="699"/>
                    <a:pt x="1277" y="699"/>
                  </a:cubicBezTo>
                  <a:cubicBezTo>
                    <a:pt x="1277" y="669"/>
                    <a:pt x="1247" y="669"/>
                    <a:pt x="1247" y="608"/>
                  </a:cubicBezTo>
                  <a:cubicBezTo>
                    <a:pt x="1156" y="456"/>
                    <a:pt x="1156" y="304"/>
                    <a:pt x="1125" y="213"/>
                  </a:cubicBezTo>
                  <a:cubicBezTo>
                    <a:pt x="1125" y="152"/>
                    <a:pt x="1095" y="91"/>
                    <a:pt x="109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8"/>
            <p:cNvSpPr/>
            <p:nvPr/>
          </p:nvSpPr>
          <p:spPr>
            <a:xfrm>
              <a:off x="8958148" y="430583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3"/>
                    <a:pt x="1034" y="42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730" y="609"/>
                    <a:pt x="578" y="487"/>
                    <a:pt x="456" y="426"/>
                  </a:cubicBezTo>
                  <a:cubicBezTo>
                    <a:pt x="365" y="365"/>
                    <a:pt x="335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396" y="487"/>
                    <a:pt x="517" y="639"/>
                    <a:pt x="608" y="821"/>
                  </a:cubicBezTo>
                  <a:cubicBezTo>
                    <a:pt x="608" y="882"/>
                    <a:pt x="639" y="913"/>
                    <a:pt x="639" y="913"/>
                  </a:cubicBezTo>
                  <a:cubicBezTo>
                    <a:pt x="487" y="973"/>
                    <a:pt x="335" y="1034"/>
                    <a:pt x="183" y="1065"/>
                  </a:cubicBezTo>
                  <a:cubicBezTo>
                    <a:pt x="92" y="1065"/>
                    <a:pt x="31" y="1095"/>
                    <a:pt x="1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0"/>
                    <a:pt x="487" y="1672"/>
                    <a:pt x="396" y="1794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0"/>
                    <a:pt x="943" y="1520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8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6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4" y="1733"/>
                  </a:cubicBezTo>
                  <a:cubicBezTo>
                    <a:pt x="1855" y="1794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15" y="1824"/>
                  </a:cubicBezTo>
                  <a:cubicBezTo>
                    <a:pt x="1824" y="1672"/>
                    <a:pt x="1703" y="1520"/>
                    <a:pt x="1642" y="130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94" y="1065"/>
                    <a:pt x="1581" y="973"/>
                  </a:cubicBezTo>
                  <a:cubicBezTo>
                    <a:pt x="1551" y="973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42" y="730"/>
                    <a:pt x="1703" y="609"/>
                    <a:pt x="1794" y="487"/>
                  </a:cubicBezTo>
                  <a:cubicBezTo>
                    <a:pt x="1824" y="457"/>
                    <a:pt x="1855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5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8"/>
            <p:cNvSpPr/>
            <p:nvPr/>
          </p:nvSpPr>
          <p:spPr>
            <a:xfrm>
              <a:off x="3509738" y="72245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1"/>
                  </a:moveTo>
                  <a:cubicBezTo>
                    <a:pt x="122" y="1"/>
                    <a:pt x="1" y="122"/>
                    <a:pt x="1" y="213"/>
                  </a:cubicBezTo>
                  <a:cubicBezTo>
                    <a:pt x="1" y="335"/>
                    <a:pt x="122" y="457"/>
                    <a:pt x="213" y="457"/>
                  </a:cubicBezTo>
                  <a:cubicBezTo>
                    <a:pt x="335" y="457"/>
                    <a:pt x="456" y="335"/>
                    <a:pt x="456" y="213"/>
                  </a:cubicBezTo>
                  <a:cubicBezTo>
                    <a:pt x="456" y="12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8"/>
            <p:cNvSpPr/>
            <p:nvPr/>
          </p:nvSpPr>
          <p:spPr>
            <a:xfrm>
              <a:off x="2874147" y="795418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1" y="547"/>
                    <a:pt x="153" y="699"/>
                    <a:pt x="335" y="699"/>
                  </a:cubicBezTo>
                  <a:cubicBezTo>
                    <a:pt x="517" y="699"/>
                    <a:pt x="669" y="547"/>
                    <a:pt x="669" y="36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8"/>
            <p:cNvSpPr/>
            <p:nvPr/>
          </p:nvSpPr>
          <p:spPr>
            <a:xfrm>
              <a:off x="3994632" y="207925"/>
              <a:ext cx="13643" cy="14761"/>
            </a:xfrm>
            <a:custGeom>
              <a:rect b="b" l="l" r="r" t="t"/>
              <a:pathLst>
                <a:path extrusionOk="0" h="396" w="366">
                  <a:moveTo>
                    <a:pt x="183" y="1"/>
                  </a:moveTo>
                  <a:cubicBezTo>
                    <a:pt x="62" y="1"/>
                    <a:pt x="1" y="92"/>
                    <a:pt x="1" y="183"/>
                  </a:cubicBezTo>
                  <a:cubicBezTo>
                    <a:pt x="1" y="305"/>
                    <a:pt x="62" y="396"/>
                    <a:pt x="183" y="396"/>
                  </a:cubicBezTo>
                  <a:cubicBezTo>
                    <a:pt x="274" y="396"/>
                    <a:pt x="366" y="305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8"/>
            <p:cNvSpPr/>
            <p:nvPr/>
          </p:nvSpPr>
          <p:spPr>
            <a:xfrm>
              <a:off x="4932913" y="4999128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1"/>
                  </a:moveTo>
                  <a:cubicBezTo>
                    <a:pt x="152" y="1"/>
                    <a:pt x="0" y="122"/>
                    <a:pt x="0" y="305"/>
                  </a:cubicBezTo>
                  <a:cubicBezTo>
                    <a:pt x="0" y="456"/>
                    <a:pt x="152" y="608"/>
                    <a:pt x="304" y="608"/>
                  </a:cubicBezTo>
                  <a:cubicBezTo>
                    <a:pt x="456" y="608"/>
                    <a:pt x="608" y="487"/>
                    <a:pt x="608" y="305"/>
                  </a:cubicBezTo>
                  <a:cubicBezTo>
                    <a:pt x="608" y="122"/>
                    <a:pt x="456" y="1"/>
                    <a:pt x="30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8"/>
            <p:cNvSpPr/>
            <p:nvPr/>
          </p:nvSpPr>
          <p:spPr>
            <a:xfrm>
              <a:off x="175289" y="1452516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44" y="1"/>
                  </a:moveTo>
                  <a:cubicBezTo>
                    <a:pt x="92" y="1"/>
                    <a:pt x="1" y="122"/>
                    <a:pt x="1" y="274"/>
                  </a:cubicBezTo>
                  <a:cubicBezTo>
                    <a:pt x="1" y="426"/>
                    <a:pt x="92" y="548"/>
                    <a:pt x="244" y="548"/>
                  </a:cubicBezTo>
                  <a:cubicBezTo>
                    <a:pt x="396" y="548"/>
                    <a:pt x="518" y="426"/>
                    <a:pt x="518" y="274"/>
                  </a:cubicBezTo>
                  <a:cubicBezTo>
                    <a:pt x="518" y="153"/>
                    <a:pt x="396" y="6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8"/>
            <p:cNvSpPr/>
            <p:nvPr/>
          </p:nvSpPr>
          <p:spPr>
            <a:xfrm>
              <a:off x="2007422" y="1002735"/>
              <a:ext cx="13643" cy="13643"/>
            </a:xfrm>
            <a:custGeom>
              <a:rect b="b" l="l" r="r" t="t"/>
              <a:pathLst>
                <a:path extrusionOk="0" h="366" w="366">
                  <a:moveTo>
                    <a:pt x="183" y="0"/>
                  </a:moveTo>
                  <a:cubicBezTo>
                    <a:pt x="62" y="0"/>
                    <a:pt x="1" y="61"/>
                    <a:pt x="1" y="183"/>
                  </a:cubicBezTo>
                  <a:cubicBezTo>
                    <a:pt x="1" y="304"/>
                    <a:pt x="62" y="365"/>
                    <a:pt x="183" y="365"/>
                  </a:cubicBezTo>
                  <a:cubicBezTo>
                    <a:pt x="305" y="365"/>
                    <a:pt x="366" y="304"/>
                    <a:pt x="366" y="183"/>
                  </a:cubicBezTo>
                  <a:cubicBezTo>
                    <a:pt x="366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8"/>
            <p:cNvSpPr/>
            <p:nvPr/>
          </p:nvSpPr>
          <p:spPr>
            <a:xfrm>
              <a:off x="283215" y="110662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6"/>
                    <a:pt x="92" y="457"/>
                    <a:pt x="214" y="457"/>
                  </a:cubicBezTo>
                  <a:cubicBezTo>
                    <a:pt x="335" y="457"/>
                    <a:pt x="457" y="366"/>
                    <a:pt x="457" y="244"/>
                  </a:cubicBezTo>
                  <a:cubicBezTo>
                    <a:pt x="457" y="12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8"/>
            <p:cNvSpPr/>
            <p:nvPr/>
          </p:nvSpPr>
          <p:spPr>
            <a:xfrm>
              <a:off x="695462" y="904914"/>
              <a:ext cx="20427" cy="20427"/>
            </a:xfrm>
            <a:custGeom>
              <a:rect b="b" l="l" r="r" t="t"/>
              <a:pathLst>
                <a:path extrusionOk="0" h="548" w="54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8"/>
            <p:cNvSpPr/>
            <p:nvPr/>
          </p:nvSpPr>
          <p:spPr>
            <a:xfrm>
              <a:off x="977586" y="1317697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18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04"/>
                    <a:pt x="91" y="396"/>
                    <a:pt x="183" y="396"/>
                  </a:cubicBezTo>
                  <a:cubicBezTo>
                    <a:pt x="304" y="396"/>
                    <a:pt x="395" y="304"/>
                    <a:pt x="395" y="213"/>
                  </a:cubicBezTo>
                  <a:cubicBezTo>
                    <a:pt x="39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8"/>
            <p:cNvSpPr/>
            <p:nvPr/>
          </p:nvSpPr>
          <p:spPr>
            <a:xfrm>
              <a:off x="2629236" y="5033369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1"/>
                  </a:moveTo>
                  <a:cubicBezTo>
                    <a:pt x="123" y="1"/>
                    <a:pt x="1" y="122"/>
                    <a:pt x="1" y="244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335" y="456"/>
                    <a:pt x="457" y="335"/>
                    <a:pt x="457" y="244"/>
                  </a:cubicBezTo>
                  <a:cubicBezTo>
                    <a:pt x="457" y="122"/>
                    <a:pt x="335" y="3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40600" y="98801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0"/>
                  </a:moveTo>
                  <a:cubicBezTo>
                    <a:pt x="92" y="0"/>
                    <a:pt x="1" y="122"/>
                    <a:pt x="1" y="244"/>
                  </a:cubicBezTo>
                  <a:cubicBezTo>
                    <a:pt x="1" y="36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4"/>
                  </a:cubicBezTo>
                  <a:cubicBezTo>
                    <a:pt x="457" y="122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1187176" y="366025"/>
              <a:ext cx="9095" cy="9095"/>
            </a:xfrm>
            <a:custGeom>
              <a:rect b="b" l="l" r="r" t="t"/>
              <a:pathLst>
                <a:path extrusionOk="0" h="244" w="244">
                  <a:moveTo>
                    <a:pt x="122" y="0"/>
                  </a:moveTo>
                  <a:cubicBezTo>
                    <a:pt x="31" y="0"/>
                    <a:pt x="0" y="61"/>
                    <a:pt x="0" y="122"/>
                  </a:cubicBezTo>
                  <a:cubicBezTo>
                    <a:pt x="0" y="213"/>
                    <a:pt x="31" y="243"/>
                    <a:pt x="122" y="243"/>
                  </a:cubicBezTo>
                  <a:cubicBezTo>
                    <a:pt x="183" y="243"/>
                    <a:pt x="244" y="213"/>
                    <a:pt x="244" y="122"/>
                  </a:cubicBezTo>
                  <a:cubicBezTo>
                    <a:pt x="244" y="61"/>
                    <a:pt x="152" y="31"/>
                    <a:pt x="12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1414882" y="82713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66" y="456"/>
                    <a:pt x="457" y="335"/>
                    <a:pt x="457" y="213"/>
                  </a:cubicBezTo>
                  <a:cubicBezTo>
                    <a:pt x="457" y="9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8"/>
            <p:cNvSpPr/>
            <p:nvPr/>
          </p:nvSpPr>
          <p:spPr>
            <a:xfrm>
              <a:off x="2176284" y="4254857"/>
              <a:ext cx="11369" cy="11369"/>
            </a:xfrm>
            <a:custGeom>
              <a:rect b="b" l="l" r="r" t="t"/>
              <a:pathLst>
                <a:path extrusionOk="0" h="305" w="305">
                  <a:moveTo>
                    <a:pt x="152" y="0"/>
                  </a:moveTo>
                  <a:cubicBezTo>
                    <a:pt x="61" y="0"/>
                    <a:pt x="0" y="61"/>
                    <a:pt x="0" y="152"/>
                  </a:cubicBezTo>
                  <a:cubicBezTo>
                    <a:pt x="0" y="213"/>
                    <a:pt x="61" y="304"/>
                    <a:pt x="152" y="304"/>
                  </a:cubicBezTo>
                  <a:cubicBezTo>
                    <a:pt x="213" y="304"/>
                    <a:pt x="304" y="213"/>
                    <a:pt x="304" y="152"/>
                  </a:cubicBezTo>
                  <a:cubicBezTo>
                    <a:pt x="304" y="61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8"/>
            <p:cNvSpPr/>
            <p:nvPr/>
          </p:nvSpPr>
          <p:spPr>
            <a:xfrm>
              <a:off x="2715859" y="4753245"/>
              <a:ext cx="20464" cy="20427"/>
            </a:xfrm>
            <a:custGeom>
              <a:rect b="b" l="l" r="r" t="t"/>
              <a:pathLst>
                <a:path extrusionOk="0" h="548" w="549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>
              <a:off x="145228" y="2621768"/>
              <a:ext cx="19308" cy="19308"/>
            </a:xfrm>
            <a:custGeom>
              <a:rect b="b" l="l" r="r" t="t"/>
              <a:pathLst>
                <a:path extrusionOk="0" h="51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18" y="395"/>
                    <a:pt x="518" y="274"/>
                  </a:cubicBezTo>
                  <a:cubicBezTo>
                    <a:pt x="51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>
              <a:off x="151026" y="314838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48" y="395"/>
                    <a:pt x="548" y="243"/>
                  </a:cubicBezTo>
                  <a:cubicBezTo>
                    <a:pt x="548" y="152"/>
                    <a:pt x="426" y="31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>
              <a:off x="179966" y="2013337"/>
              <a:ext cx="43090" cy="4309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>
              <a:off x="8441566" y="5014530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13" y="1"/>
                    <a:pt x="1" y="21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>
              <a:off x="8401093" y="3710075"/>
              <a:ext cx="18153" cy="15916"/>
            </a:xfrm>
            <a:custGeom>
              <a:rect b="b" l="l" r="r" t="t"/>
              <a:pathLst>
                <a:path extrusionOk="0" h="427" w="487">
                  <a:moveTo>
                    <a:pt x="244" y="1"/>
                  </a:moveTo>
                  <a:cubicBezTo>
                    <a:pt x="122" y="1"/>
                    <a:pt x="0" y="62"/>
                    <a:pt x="0" y="214"/>
                  </a:cubicBezTo>
                  <a:cubicBezTo>
                    <a:pt x="0" y="335"/>
                    <a:pt x="122" y="426"/>
                    <a:pt x="244" y="426"/>
                  </a:cubicBezTo>
                  <a:cubicBezTo>
                    <a:pt x="365" y="426"/>
                    <a:pt x="487" y="366"/>
                    <a:pt x="487" y="214"/>
                  </a:cubicBezTo>
                  <a:cubicBezTo>
                    <a:pt x="487" y="6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8"/>
            <p:cNvSpPr/>
            <p:nvPr/>
          </p:nvSpPr>
          <p:spPr>
            <a:xfrm>
              <a:off x="3866584" y="5073513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8"/>
                    <a:pt x="274" y="548"/>
                  </a:cubicBezTo>
                  <a:cubicBezTo>
                    <a:pt x="396" y="548"/>
                    <a:pt x="517" y="426"/>
                    <a:pt x="517" y="274"/>
                  </a:cubicBezTo>
                  <a:cubicBezTo>
                    <a:pt x="51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8"/>
            <p:cNvSpPr/>
            <p:nvPr/>
          </p:nvSpPr>
          <p:spPr>
            <a:xfrm>
              <a:off x="3516198" y="5010480"/>
              <a:ext cx="31758" cy="30603"/>
            </a:xfrm>
            <a:custGeom>
              <a:rect b="b" l="l" r="r" t="t"/>
              <a:pathLst>
                <a:path extrusionOk="0" h="821" w="852">
                  <a:moveTo>
                    <a:pt x="426" y="0"/>
                  </a:moveTo>
                  <a:cubicBezTo>
                    <a:pt x="214" y="0"/>
                    <a:pt x="1" y="183"/>
                    <a:pt x="1" y="426"/>
                  </a:cubicBezTo>
                  <a:cubicBezTo>
                    <a:pt x="1" y="639"/>
                    <a:pt x="214" y="821"/>
                    <a:pt x="426" y="821"/>
                  </a:cubicBezTo>
                  <a:cubicBezTo>
                    <a:pt x="670" y="821"/>
                    <a:pt x="852" y="639"/>
                    <a:pt x="852" y="426"/>
                  </a:cubicBezTo>
                  <a:cubicBezTo>
                    <a:pt x="852" y="183"/>
                    <a:pt x="670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8948348" y="4479600"/>
              <a:ext cx="34032" cy="34032"/>
            </a:xfrm>
            <a:custGeom>
              <a:rect b="b" l="l" r="r" t="t"/>
              <a:pathLst>
                <a:path extrusionOk="0" h="913" w="913">
                  <a:moveTo>
                    <a:pt x="456" y="1"/>
                  </a:moveTo>
                  <a:cubicBezTo>
                    <a:pt x="183" y="1"/>
                    <a:pt x="0" y="244"/>
                    <a:pt x="0" y="457"/>
                  </a:cubicBezTo>
                  <a:cubicBezTo>
                    <a:pt x="0" y="730"/>
                    <a:pt x="183" y="913"/>
                    <a:pt x="456" y="913"/>
                  </a:cubicBezTo>
                  <a:cubicBezTo>
                    <a:pt x="730" y="913"/>
                    <a:pt x="912" y="700"/>
                    <a:pt x="912" y="457"/>
                  </a:cubicBezTo>
                  <a:cubicBezTo>
                    <a:pt x="912" y="244"/>
                    <a:pt x="730" y="1"/>
                    <a:pt x="456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4425181" y="37994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0" y="487"/>
                    <a:pt x="122" y="608"/>
                    <a:pt x="304" y="608"/>
                  </a:cubicBezTo>
                  <a:cubicBezTo>
                    <a:pt x="456" y="608"/>
                    <a:pt x="608" y="487"/>
                    <a:pt x="608" y="304"/>
                  </a:cubicBezTo>
                  <a:cubicBezTo>
                    <a:pt x="608" y="122"/>
                    <a:pt x="456" y="0"/>
                    <a:pt x="30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8"/>
            <p:cNvSpPr/>
            <p:nvPr/>
          </p:nvSpPr>
          <p:spPr>
            <a:xfrm>
              <a:off x="6236984" y="4836826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8"/>
            <p:cNvSpPr/>
            <p:nvPr/>
          </p:nvSpPr>
          <p:spPr>
            <a:xfrm>
              <a:off x="4105073" y="4992021"/>
              <a:ext cx="24937" cy="26093"/>
            </a:xfrm>
            <a:custGeom>
              <a:rect b="b" l="l" r="r" t="t"/>
              <a:pathLst>
                <a:path extrusionOk="0" h="700" w="669">
                  <a:moveTo>
                    <a:pt x="335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47"/>
                    <a:pt x="152" y="699"/>
                    <a:pt x="335" y="699"/>
                  </a:cubicBezTo>
                  <a:cubicBezTo>
                    <a:pt x="517" y="699"/>
                    <a:pt x="669" y="54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8"/>
            <p:cNvSpPr/>
            <p:nvPr/>
          </p:nvSpPr>
          <p:spPr>
            <a:xfrm>
              <a:off x="6139230" y="119520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5359856" y="4752737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1" y="608"/>
                    <a:pt x="183" y="760"/>
                    <a:pt x="365" y="760"/>
                  </a:cubicBezTo>
                  <a:cubicBezTo>
                    <a:pt x="609" y="760"/>
                    <a:pt x="761" y="547"/>
                    <a:pt x="761" y="365"/>
                  </a:cubicBezTo>
                  <a:cubicBezTo>
                    <a:pt x="761" y="183"/>
                    <a:pt x="609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5816459" y="79811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213" y="1"/>
                  </a:moveTo>
                  <a:cubicBezTo>
                    <a:pt x="91" y="1"/>
                    <a:pt x="0" y="92"/>
                    <a:pt x="0" y="213"/>
                  </a:cubicBezTo>
                  <a:cubicBezTo>
                    <a:pt x="0" y="305"/>
                    <a:pt x="91" y="396"/>
                    <a:pt x="213" y="396"/>
                  </a:cubicBezTo>
                  <a:cubicBezTo>
                    <a:pt x="304" y="396"/>
                    <a:pt x="395" y="305"/>
                    <a:pt x="395" y="213"/>
                  </a:cubicBezTo>
                  <a:cubicBezTo>
                    <a:pt x="395" y="92"/>
                    <a:pt x="304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7003775" y="59106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1"/>
                  </a:moveTo>
                  <a:cubicBezTo>
                    <a:pt x="153" y="1"/>
                    <a:pt x="1" y="153"/>
                    <a:pt x="1" y="365"/>
                  </a:cubicBezTo>
                  <a:cubicBezTo>
                    <a:pt x="1" y="548"/>
                    <a:pt x="153" y="700"/>
                    <a:pt x="335" y="700"/>
                  </a:cubicBezTo>
                  <a:cubicBezTo>
                    <a:pt x="518" y="700"/>
                    <a:pt x="670" y="548"/>
                    <a:pt x="670" y="365"/>
                  </a:cubicBez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6634430" y="5002831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5" y="0"/>
                  </a:moveTo>
                  <a:cubicBezTo>
                    <a:pt x="122" y="0"/>
                    <a:pt x="1" y="152"/>
                    <a:pt x="1" y="304"/>
                  </a:cubicBezTo>
                  <a:cubicBezTo>
                    <a:pt x="1" y="487"/>
                    <a:pt x="122" y="608"/>
                    <a:pt x="305" y="608"/>
                  </a:cubicBezTo>
                  <a:cubicBezTo>
                    <a:pt x="457" y="608"/>
                    <a:pt x="609" y="487"/>
                    <a:pt x="609" y="304"/>
                  </a:cubicBezTo>
                  <a:cubicBezTo>
                    <a:pt x="609" y="152"/>
                    <a:pt x="457" y="0"/>
                    <a:pt x="30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8877525" y="1780898"/>
              <a:ext cx="17035" cy="17221"/>
            </a:xfrm>
            <a:custGeom>
              <a:rect b="b" l="l" r="r" t="t"/>
              <a:pathLst>
                <a:path extrusionOk="0" h="462" w="457">
                  <a:moveTo>
                    <a:pt x="251" y="1"/>
                  </a:moveTo>
                  <a:cubicBezTo>
                    <a:pt x="238" y="1"/>
                    <a:pt x="226" y="2"/>
                    <a:pt x="213" y="5"/>
                  </a:cubicBezTo>
                  <a:cubicBezTo>
                    <a:pt x="91" y="5"/>
                    <a:pt x="0" y="127"/>
                    <a:pt x="0" y="248"/>
                  </a:cubicBezTo>
                  <a:cubicBezTo>
                    <a:pt x="0" y="370"/>
                    <a:pt x="91" y="461"/>
                    <a:pt x="213" y="461"/>
                  </a:cubicBezTo>
                  <a:cubicBezTo>
                    <a:pt x="334" y="461"/>
                    <a:pt x="456" y="370"/>
                    <a:pt x="456" y="248"/>
                  </a:cubicBezTo>
                  <a:cubicBezTo>
                    <a:pt x="456" y="112"/>
                    <a:pt x="359" y="1"/>
                    <a:pt x="25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8"/>
            <p:cNvSpPr/>
            <p:nvPr/>
          </p:nvSpPr>
          <p:spPr>
            <a:xfrm>
              <a:off x="8887142" y="292122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426" y="517"/>
                    <a:pt x="547" y="396"/>
                    <a:pt x="547" y="244"/>
                  </a:cubicBezTo>
                  <a:cubicBezTo>
                    <a:pt x="547" y="92"/>
                    <a:pt x="395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8"/>
            <p:cNvSpPr/>
            <p:nvPr/>
          </p:nvSpPr>
          <p:spPr>
            <a:xfrm>
              <a:off x="8193402" y="90639"/>
              <a:ext cx="36306" cy="36269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6813653" y="4821258"/>
              <a:ext cx="26093" cy="24974"/>
            </a:xfrm>
            <a:custGeom>
              <a:rect b="b" l="l" r="r" t="t"/>
              <a:pathLst>
                <a:path extrusionOk="0" h="670" w="700">
                  <a:moveTo>
                    <a:pt x="36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65" y="669"/>
                  </a:cubicBezTo>
                  <a:cubicBezTo>
                    <a:pt x="547" y="669"/>
                    <a:pt x="699" y="517"/>
                    <a:pt x="699" y="335"/>
                  </a:cubicBezTo>
                  <a:cubicBezTo>
                    <a:pt x="699" y="152"/>
                    <a:pt x="547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8952482" y="81014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6" y="335"/>
                    <a:pt x="456" y="213"/>
                  </a:cubicBezTo>
                  <a:cubicBezTo>
                    <a:pt x="456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8964205" y="1338086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8"/>
            <p:cNvSpPr/>
            <p:nvPr/>
          </p:nvSpPr>
          <p:spPr>
            <a:xfrm>
              <a:off x="8933752" y="1963825"/>
              <a:ext cx="31758" cy="31758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0" y="182"/>
                    <a:pt x="0" y="426"/>
                  </a:cubicBezTo>
                  <a:cubicBezTo>
                    <a:pt x="0" y="669"/>
                    <a:pt x="183" y="851"/>
                    <a:pt x="426" y="851"/>
                  </a:cubicBezTo>
                  <a:cubicBezTo>
                    <a:pt x="669" y="851"/>
                    <a:pt x="851" y="669"/>
                    <a:pt x="851" y="426"/>
                  </a:cubicBezTo>
                  <a:cubicBezTo>
                    <a:pt x="851" y="182"/>
                    <a:pt x="669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6" name="Google Shape;876;p18"/>
          <p:cNvSpPr/>
          <p:nvPr/>
        </p:nvSpPr>
        <p:spPr>
          <a:xfrm>
            <a:off x="391493" y="192725"/>
            <a:ext cx="8359800" cy="4758000"/>
          </a:xfrm>
          <a:prstGeom prst="roundRect">
            <a:avLst>
              <a:gd fmla="val 2025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7" name="Google Shape;877;p18"/>
          <p:cNvGrpSpPr/>
          <p:nvPr/>
        </p:nvGrpSpPr>
        <p:grpSpPr>
          <a:xfrm>
            <a:off x="720000" y="810468"/>
            <a:ext cx="7704000" cy="3533400"/>
            <a:chOff x="720000" y="810468"/>
            <a:chExt cx="7704000" cy="3533400"/>
          </a:xfrm>
        </p:grpSpPr>
        <p:sp>
          <p:nvSpPr>
            <p:cNvPr id="878" name="Google Shape;878;p18"/>
            <p:cNvSpPr/>
            <p:nvPr/>
          </p:nvSpPr>
          <p:spPr>
            <a:xfrm flipH="1">
              <a:off x="5608500" y="810468"/>
              <a:ext cx="2815500" cy="3533400"/>
            </a:xfrm>
            <a:prstGeom prst="roundRect">
              <a:avLst>
                <a:gd fmla="val 3692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8"/>
            <p:cNvSpPr/>
            <p:nvPr/>
          </p:nvSpPr>
          <p:spPr>
            <a:xfrm flipH="1">
              <a:off x="720000" y="810468"/>
              <a:ext cx="4888500" cy="3533400"/>
            </a:xfrm>
            <a:prstGeom prst="roundRect">
              <a:avLst>
                <a:gd fmla="val 2554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8"/>
            <p:cNvSpPr/>
            <p:nvPr/>
          </p:nvSpPr>
          <p:spPr>
            <a:xfrm rot="10800000">
              <a:off x="724850" y="3741068"/>
              <a:ext cx="4885800" cy="6027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00E1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81" name="Google Shape;881;p18"/>
            <p:cNvCxnSpPr/>
            <p:nvPr/>
          </p:nvCxnSpPr>
          <p:spPr>
            <a:xfrm rot="10800000">
              <a:off x="737750" y="1400900"/>
              <a:ext cx="4860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82" name="Google Shape;882;p18"/>
          <p:cNvSpPr txBox="1"/>
          <p:nvPr>
            <p:ph type="title"/>
          </p:nvPr>
        </p:nvSpPr>
        <p:spPr>
          <a:xfrm flipH="1">
            <a:off x="814625" y="2312300"/>
            <a:ext cx="4673700" cy="1246200"/>
          </a:xfrm>
          <a:prstGeom prst="rect">
            <a:avLst/>
          </a:prstGeom>
          <a:effectLst>
            <a:outerShdw rotWithShape="0" algn="bl" dir="2400000" dist="57150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83" name="Google Shape;883;p18"/>
          <p:cNvSpPr txBox="1"/>
          <p:nvPr>
            <p:ph idx="1" type="subTitle"/>
          </p:nvPr>
        </p:nvSpPr>
        <p:spPr>
          <a:xfrm flipH="1">
            <a:off x="767885" y="3786679"/>
            <a:ext cx="4673700" cy="51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4" name="Google Shape;884;p18"/>
          <p:cNvSpPr txBox="1"/>
          <p:nvPr>
            <p:ph hasCustomPrompt="1" idx="2" type="title"/>
          </p:nvPr>
        </p:nvSpPr>
        <p:spPr>
          <a:xfrm flipH="1">
            <a:off x="5966877" y="1964300"/>
            <a:ext cx="2161500" cy="1344900"/>
          </a:xfrm>
          <a:prstGeom prst="rect">
            <a:avLst/>
          </a:prstGeom>
          <a:ln>
            <a:noFill/>
          </a:ln>
          <a:effectLst>
            <a:outerShdw rotWithShape="0" algn="bl" dir="2280000" dist="57150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sz="6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"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9"/>
          <p:cNvSpPr/>
          <p:nvPr/>
        </p:nvSpPr>
        <p:spPr>
          <a:xfrm>
            <a:off x="391493" y="192725"/>
            <a:ext cx="8359800" cy="4758000"/>
          </a:xfrm>
          <a:prstGeom prst="roundRect">
            <a:avLst>
              <a:gd fmla="val 2025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7" name="Google Shape;887;p19"/>
          <p:cNvGrpSpPr/>
          <p:nvPr/>
        </p:nvGrpSpPr>
        <p:grpSpPr>
          <a:xfrm flipH="1">
            <a:off x="37929" y="35116"/>
            <a:ext cx="9082835" cy="5058823"/>
            <a:chOff x="40600" y="35116"/>
            <a:chExt cx="8999143" cy="5058823"/>
          </a:xfrm>
        </p:grpSpPr>
        <p:sp>
          <p:nvSpPr>
            <p:cNvPr id="888" name="Google Shape;888;p19"/>
            <p:cNvSpPr/>
            <p:nvPr/>
          </p:nvSpPr>
          <p:spPr>
            <a:xfrm>
              <a:off x="179319" y="76630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4"/>
                    <a:pt x="1004" y="39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52" y="639"/>
                  </a:lnTo>
                  <a:cubicBezTo>
                    <a:pt x="700" y="609"/>
                    <a:pt x="548" y="487"/>
                    <a:pt x="456" y="426"/>
                  </a:cubicBezTo>
                  <a:cubicBezTo>
                    <a:pt x="365" y="366"/>
                    <a:pt x="335" y="335"/>
                    <a:pt x="244" y="305"/>
                  </a:cubicBezTo>
                  <a:lnTo>
                    <a:pt x="244" y="305"/>
                  </a:lnTo>
                  <a:cubicBezTo>
                    <a:pt x="244" y="305"/>
                    <a:pt x="244" y="335"/>
                    <a:pt x="304" y="335"/>
                  </a:cubicBezTo>
                  <a:cubicBezTo>
                    <a:pt x="396" y="487"/>
                    <a:pt x="517" y="639"/>
                    <a:pt x="608" y="822"/>
                  </a:cubicBezTo>
                  <a:cubicBezTo>
                    <a:pt x="608" y="852"/>
                    <a:pt x="639" y="913"/>
                    <a:pt x="639" y="913"/>
                  </a:cubicBezTo>
                  <a:cubicBezTo>
                    <a:pt x="487" y="974"/>
                    <a:pt x="335" y="1034"/>
                    <a:pt x="183" y="1065"/>
                  </a:cubicBezTo>
                  <a:cubicBezTo>
                    <a:pt x="92" y="1065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1"/>
                    <a:pt x="487" y="1673"/>
                    <a:pt x="396" y="1794"/>
                  </a:cubicBezTo>
                  <a:cubicBezTo>
                    <a:pt x="365" y="1825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1"/>
                    <a:pt x="943" y="1521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9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7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1"/>
                  </a:cubicBezTo>
                  <a:cubicBezTo>
                    <a:pt x="1520" y="1551"/>
                    <a:pt x="1611" y="1642"/>
                    <a:pt x="1763" y="1733"/>
                  </a:cubicBezTo>
                  <a:cubicBezTo>
                    <a:pt x="1855" y="179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3" y="1521"/>
                    <a:pt x="1611" y="133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672" y="1247"/>
                    <a:pt x="179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63" y="1065"/>
                    <a:pt x="1581" y="974"/>
                  </a:cubicBezTo>
                  <a:cubicBezTo>
                    <a:pt x="1551" y="974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11" y="730"/>
                    <a:pt x="1703" y="609"/>
                    <a:pt x="1763" y="487"/>
                  </a:cubicBezTo>
                  <a:cubicBezTo>
                    <a:pt x="1794" y="457"/>
                    <a:pt x="1855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6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08" y="639"/>
                    <a:pt x="1277" y="670"/>
                    <a:pt x="1277" y="670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19"/>
            <p:cNvSpPr/>
            <p:nvPr/>
          </p:nvSpPr>
          <p:spPr>
            <a:xfrm>
              <a:off x="2364876" y="60666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4" y="1"/>
                  </a:moveTo>
                  <a:lnTo>
                    <a:pt x="1094" y="31"/>
                  </a:lnTo>
                  <a:cubicBezTo>
                    <a:pt x="1064" y="214"/>
                    <a:pt x="1034" y="396"/>
                    <a:pt x="942" y="548"/>
                  </a:cubicBezTo>
                  <a:cubicBezTo>
                    <a:pt x="942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699" y="609"/>
                    <a:pt x="547" y="487"/>
                    <a:pt x="456" y="396"/>
                  </a:cubicBezTo>
                  <a:cubicBezTo>
                    <a:pt x="365" y="366"/>
                    <a:pt x="334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426" y="487"/>
                    <a:pt x="517" y="639"/>
                    <a:pt x="608" y="822"/>
                  </a:cubicBezTo>
                  <a:cubicBezTo>
                    <a:pt x="608" y="852"/>
                    <a:pt x="638" y="913"/>
                    <a:pt x="638" y="913"/>
                  </a:cubicBezTo>
                  <a:cubicBezTo>
                    <a:pt x="486" y="974"/>
                    <a:pt x="334" y="1004"/>
                    <a:pt x="182" y="1065"/>
                  </a:cubicBezTo>
                  <a:cubicBezTo>
                    <a:pt x="122" y="1065"/>
                    <a:pt x="30" y="1095"/>
                    <a:pt x="0" y="1095"/>
                  </a:cubicBezTo>
                  <a:lnTo>
                    <a:pt x="30" y="1095"/>
                  </a:lnTo>
                  <a:cubicBezTo>
                    <a:pt x="213" y="1126"/>
                    <a:pt x="426" y="1156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8"/>
                    <a:pt x="638" y="1369"/>
                    <a:pt x="638" y="1369"/>
                  </a:cubicBezTo>
                  <a:cubicBezTo>
                    <a:pt x="578" y="1490"/>
                    <a:pt x="486" y="1673"/>
                    <a:pt x="426" y="1764"/>
                  </a:cubicBezTo>
                  <a:cubicBezTo>
                    <a:pt x="365" y="1825"/>
                    <a:pt x="365" y="1855"/>
                    <a:pt x="334" y="1885"/>
                  </a:cubicBezTo>
                  <a:cubicBezTo>
                    <a:pt x="334" y="1885"/>
                    <a:pt x="365" y="1885"/>
                    <a:pt x="365" y="1855"/>
                  </a:cubicBezTo>
                  <a:cubicBezTo>
                    <a:pt x="517" y="1733"/>
                    <a:pt x="730" y="1612"/>
                    <a:pt x="882" y="1551"/>
                  </a:cubicBezTo>
                  <a:cubicBezTo>
                    <a:pt x="912" y="1551"/>
                    <a:pt x="912" y="1490"/>
                    <a:pt x="942" y="149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8"/>
                  </a:cubicBezTo>
                  <a:cubicBezTo>
                    <a:pt x="1125" y="2129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46"/>
                    <a:pt x="1246" y="1764"/>
                    <a:pt x="1338" y="1581"/>
                  </a:cubicBezTo>
                  <a:cubicBezTo>
                    <a:pt x="1338" y="1551"/>
                    <a:pt x="1368" y="1551"/>
                    <a:pt x="1368" y="1490"/>
                  </a:cubicBezTo>
                  <a:cubicBezTo>
                    <a:pt x="1520" y="1551"/>
                    <a:pt x="1641" y="1612"/>
                    <a:pt x="1793" y="1733"/>
                  </a:cubicBezTo>
                  <a:cubicBezTo>
                    <a:pt x="1854" y="176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2" y="1490"/>
                    <a:pt x="1611" y="130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702" y="1247"/>
                    <a:pt x="1824" y="1217"/>
                    <a:pt x="1976" y="1156"/>
                  </a:cubicBezTo>
                  <a:cubicBezTo>
                    <a:pt x="2037" y="1156"/>
                    <a:pt x="2128" y="1126"/>
                    <a:pt x="2189" y="1126"/>
                  </a:cubicBezTo>
                  <a:lnTo>
                    <a:pt x="2158" y="1126"/>
                  </a:lnTo>
                  <a:cubicBezTo>
                    <a:pt x="1976" y="1095"/>
                    <a:pt x="1793" y="1065"/>
                    <a:pt x="1581" y="974"/>
                  </a:cubicBezTo>
                  <a:cubicBezTo>
                    <a:pt x="1550" y="974"/>
                    <a:pt x="1550" y="943"/>
                    <a:pt x="1520" y="943"/>
                  </a:cubicBezTo>
                  <a:cubicBezTo>
                    <a:pt x="1520" y="882"/>
                    <a:pt x="1520" y="882"/>
                    <a:pt x="1550" y="852"/>
                  </a:cubicBezTo>
                  <a:cubicBezTo>
                    <a:pt x="1641" y="700"/>
                    <a:pt x="1702" y="609"/>
                    <a:pt x="1793" y="487"/>
                  </a:cubicBezTo>
                  <a:cubicBezTo>
                    <a:pt x="1824" y="426"/>
                    <a:pt x="1854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6"/>
                  </a:cubicBezTo>
                  <a:cubicBezTo>
                    <a:pt x="1702" y="487"/>
                    <a:pt x="1550" y="609"/>
                    <a:pt x="1368" y="639"/>
                  </a:cubicBezTo>
                  <a:cubicBezTo>
                    <a:pt x="1307" y="639"/>
                    <a:pt x="1277" y="670"/>
                    <a:pt x="1277" y="670"/>
                  </a:cubicBezTo>
                  <a:cubicBezTo>
                    <a:pt x="1277" y="639"/>
                    <a:pt x="1246" y="639"/>
                    <a:pt x="1246" y="609"/>
                  </a:cubicBezTo>
                  <a:cubicBezTo>
                    <a:pt x="1186" y="457"/>
                    <a:pt x="1186" y="305"/>
                    <a:pt x="1125" y="183"/>
                  </a:cubicBezTo>
                  <a:cubicBezTo>
                    <a:pt x="1125" y="153"/>
                    <a:pt x="1094" y="62"/>
                    <a:pt x="109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9"/>
            <p:cNvSpPr/>
            <p:nvPr/>
          </p:nvSpPr>
          <p:spPr>
            <a:xfrm>
              <a:off x="97734" y="4291743"/>
              <a:ext cx="81595" cy="81595"/>
            </a:xfrm>
            <a:custGeom>
              <a:rect b="b" l="l" r="r" t="t"/>
              <a:pathLst>
                <a:path extrusionOk="0" h="2189" w="2189">
                  <a:moveTo>
                    <a:pt x="1094" y="0"/>
                  </a:moveTo>
                  <a:lnTo>
                    <a:pt x="1094" y="31"/>
                  </a:lnTo>
                  <a:cubicBezTo>
                    <a:pt x="1064" y="213"/>
                    <a:pt x="1034" y="426"/>
                    <a:pt x="942" y="578"/>
                  </a:cubicBezTo>
                  <a:cubicBezTo>
                    <a:pt x="942" y="608"/>
                    <a:pt x="912" y="639"/>
                    <a:pt x="912" y="639"/>
                  </a:cubicBezTo>
                  <a:lnTo>
                    <a:pt x="851" y="639"/>
                  </a:lnTo>
                  <a:cubicBezTo>
                    <a:pt x="730" y="608"/>
                    <a:pt x="547" y="487"/>
                    <a:pt x="456" y="426"/>
                  </a:cubicBezTo>
                  <a:cubicBezTo>
                    <a:pt x="365" y="365"/>
                    <a:pt x="335" y="335"/>
                    <a:pt x="243" y="304"/>
                  </a:cubicBezTo>
                  <a:lnTo>
                    <a:pt x="243" y="304"/>
                  </a:lnTo>
                  <a:cubicBezTo>
                    <a:pt x="243" y="304"/>
                    <a:pt x="243" y="335"/>
                    <a:pt x="304" y="335"/>
                  </a:cubicBezTo>
                  <a:cubicBezTo>
                    <a:pt x="395" y="487"/>
                    <a:pt x="517" y="639"/>
                    <a:pt x="608" y="821"/>
                  </a:cubicBezTo>
                  <a:cubicBezTo>
                    <a:pt x="608" y="852"/>
                    <a:pt x="638" y="912"/>
                    <a:pt x="638" y="912"/>
                  </a:cubicBezTo>
                  <a:cubicBezTo>
                    <a:pt x="486" y="973"/>
                    <a:pt x="335" y="1003"/>
                    <a:pt x="183" y="1064"/>
                  </a:cubicBezTo>
                  <a:cubicBezTo>
                    <a:pt x="122" y="1064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426" y="1155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7"/>
                    <a:pt x="638" y="1368"/>
                    <a:pt x="638" y="1368"/>
                  </a:cubicBezTo>
                  <a:cubicBezTo>
                    <a:pt x="578" y="1520"/>
                    <a:pt x="486" y="1672"/>
                    <a:pt x="395" y="1763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30" y="1611"/>
                    <a:pt x="882" y="1551"/>
                  </a:cubicBezTo>
                  <a:cubicBezTo>
                    <a:pt x="912" y="1551"/>
                    <a:pt x="912" y="1520"/>
                    <a:pt x="942" y="152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7"/>
                  </a:cubicBezTo>
                  <a:cubicBezTo>
                    <a:pt x="1125" y="2128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76"/>
                    <a:pt x="1246" y="1763"/>
                    <a:pt x="1338" y="1581"/>
                  </a:cubicBezTo>
                  <a:cubicBezTo>
                    <a:pt x="133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3" y="1733"/>
                  </a:cubicBezTo>
                  <a:cubicBezTo>
                    <a:pt x="1854" y="1763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45" y="1824"/>
                  </a:cubicBezTo>
                  <a:cubicBezTo>
                    <a:pt x="1824" y="1672"/>
                    <a:pt x="1702" y="1520"/>
                    <a:pt x="1642" y="133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6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8" y="1125"/>
                  </a:lnTo>
                  <a:cubicBezTo>
                    <a:pt x="1976" y="1095"/>
                    <a:pt x="1793" y="1064"/>
                    <a:pt x="1581" y="973"/>
                  </a:cubicBezTo>
                  <a:cubicBezTo>
                    <a:pt x="1550" y="973"/>
                    <a:pt x="1550" y="943"/>
                    <a:pt x="1520" y="943"/>
                  </a:cubicBezTo>
                  <a:cubicBezTo>
                    <a:pt x="1520" y="912"/>
                    <a:pt x="1520" y="912"/>
                    <a:pt x="1550" y="882"/>
                  </a:cubicBezTo>
                  <a:cubicBezTo>
                    <a:pt x="1642" y="730"/>
                    <a:pt x="1702" y="608"/>
                    <a:pt x="1793" y="487"/>
                  </a:cubicBezTo>
                  <a:cubicBezTo>
                    <a:pt x="1824" y="456"/>
                    <a:pt x="1854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5"/>
                  </a:cubicBezTo>
                  <a:cubicBezTo>
                    <a:pt x="1702" y="487"/>
                    <a:pt x="1550" y="608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6" y="639"/>
                    <a:pt x="1246" y="608"/>
                  </a:cubicBezTo>
                  <a:cubicBezTo>
                    <a:pt x="1186" y="456"/>
                    <a:pt x="1186" y="304"/>
                    <a:pt x="1125" y="183"/>
                  </a:cubicBezTo>
                  <a:cubicBezTo>
                    <a:pt x="1125" y="152"/>
                    <a:pt x="1094" y="61"/>
                    <a:pt x="109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9"/>
            <p:cNvSpPr/>
            <p:nvPr/>
          </p:nvSpPr>
          <p:spPr>
            <a:xfrm>
              <a:off x="5555658" y="35116"/>
              <a:ext cx="81632" cy="82751"/>
            </a:xfrm>
            <a:custGeom>
              <a:rect b="b" l="l" r="r" t="t"/>
              <a:pathLst>
                <a:path extrusionOk="0" h="2220" w="2190">
                  <a:moveTo>
                    <a:pt x="1095" y="0"/>
                  </a:moveTo>
                  <a:lnTo>
                    <a:pt x="1095" y="61"/>
                  </a:lnTo>
                  <a:cubicBezTo>
                    <a:pt x="1065" y="243"/>
                    <a:pt x="1004" y="426"/>
                    <a:pt x="943" y="578"/>
                  </a:cubicBezTo>
                  <a:cubicBezTo>
                    <a:pt x="943" y="608"/>
                    <a:pt x="913" y="669"/>
                    <a:pt x="913" y="669"/>
                  </a:cubicBezTo>
                  <a:lnTo>
                    <a:pt x="852" y="669"/>
                  </a:lnTo>
                  <a:cubicBezTo>
                    <a:pt x="700" y="608"/>
                    <a:pt x="548" y="517"/>
                    <a:pt x="457" y="426"/>
                  </a:cubicBezTo>
                  <a:cubicBezTo>
                    <a:pt x="365" y="395"/>
                    <a:pt x="335" y="365"/>
                    <a:pt x="244" y="304"/>
                  </a:cubicBezTo>
                  <a:lnTo>
                    <a:pt x="244" y="304"/>
                  </a:lnTo>
                  <a:cubicBezTo>
                    <a:pt x="244" y="304"/>
                    <a:pt x="244" y="365"/>
                    <a:pt x="305" y="365"/>
                  </a:cubicBezTo>
                  <a:cubicBezTo>
                    <a:pt x="396" y="517"/>
                    <a:pt x="517" y="669"/>
                    <a:pt x="609" y="851"/>
                  </a:cubicBezTo>
                  <a:cubicBezTo>
                    <a:pt x="609" y="882"/>
                    <a:pt x="639" y="912"/>
                    <a:pt x="639" y="912"/>
                  </a:cubicBezTo>
                  <a:cubicBezTo>
                    <a:pt x="487" y="1003"/>
                    <a:pt x="335" y="1034"/>
                    <a:pt x="183" y="1064"/>
                  </a:cubicBezTo>
                  <a:cubicBezTo>
                    <a:pt x="92" y="1064"/>
                    <a:pt x="31" y="1125"/>
                    <a:pt x="1" y="1125"/>
                  </a:cubicBezTo>
                  <a:lnTo>
                    <a:pt x="31" y="1125"/>
                  </a:lnTo>
                  <a:cubicBezTo>
                    <a:pt x="214" y="1155"/>
                    <a:pt x="396" y="1186"/>
                    <a:pt x="609" y="1277"/>
                  </a:cubicBezTo>
                  <a:cubicBezTo>
                    <a:pt x="639" y="1277"/>
                    <a:pt x="669" y="1307"/>
                    <a:pt x="669" y="1307"/>
                  </a:cubicBezTo>
                  <a:cubicBezTo>
                    <a:pt x="669" y="1338"/>
                    <a:pt x="639" y="1368"/>
                    <a:pt x="639" y="1368"/>
                  </a:cubicBezTo>
                  <a:cubicBezTo>
                    <a:pt x="548" y="1520"/>
                    <a:pt x="487" y="1672"/>
                    <a:pt x="396" y="1793"/>
                  </a:cubicBezTo>
                  <a:cubicBezTo>
                    <a:pt x="365" y="1824"/>
                    <a:pt x="365" y="1885"/>
                    <a:pt x="335" y="1915"/>
                  </a:cubicBezTo>
                  <a:cubicBezTo>
                    <a:pt x="335" y="1915"/>
                    <a:pt x="365" y="1915"/>
                    <a:pt x="365" y="1885"/>
                  </a:cubicBezTo>
                  <a:cubicBezTo>
                    <a:pt x="517" y="1763"/>
                    <a:pt x="700" y="1642"/>
                    <a:pt x="852" y="1581"/>
                  </a:cubicBezTo>
                  <a:cubicBezTo>
                    <a:pt x="913" y="1581"/>
                    <a:pt x="913" y="1520"/>
                    <a:pt x="943" y="1520"/>
                  </a:cubicBezTo>
                  <a:cubicBezTo>
                    <a:pt x="943" y="1581"/>
                    <a:pt x="973" y="1611"/>
                    <a:pt x="973" y="1611"/>
                  </a:cubicBezTo>
                  <a:cubicBezTo>
                    <a:pt x="1065" y="1763"/>
                    <a:pt x="1095" y="1915"/>
                    <a:pt x="1125" y="2097"/>
                  </a:cubicBezTo>
                  <a:cubicBezTo>
                    <a:pt x="1125" y="2128"/>
                    <a:pt x="1125" y="2189"/>
                    <a:pt x="1156" y="2219"/>
                  </a:cubicBezTo>
                  <a:lnTo>
                    <a:pt x="1156" y="2189"/>
                  </a:lnTo>
                  <a:cubicBezTo>
                    <a:pt x="1217" y="1976"/>
                    <a:pt x="1247" y="1793"/>
                    <a:pt x="1308" y="1611"/>
                  </a:cubicBezTo>
                  <a:cubicBezTo>
                    <a:pt x="1308" y="1581"/>
                    <a:pt x="1369" y="1581"/>
                    <a:pt x="1369" y="1520"/>
                  </a:cubicBezTo>
                  <a:cubicBezTo>
                    <a:pt x="1521" y="1581"/>
                    <a:pt x="1612" y="1642"/>
                    <a:pt x="1764" y="1763"/>
                  </a:cubicBezTo>
                  <a:cubicBezTo>
                    <a:pt x="1855" y="1793"/>
                    <a:pt x="1885" y="1824"/>
                    <a:pt x="1976" y="1885"/>
                  </a:cubicBezTo>
                  <a:cubicBezTo>
                    <a:pt x="1976" y="1885"/>
                    <a:pt x="1976" y="1824"/>
                    <a:pt x="1916" y="1824"/>
                  </a:cubicBezTo>
                  <a:cubicBezTo>
                    <a:pt x="1824" y="1672"/>
                    <a:pt x="1703" y="1520"/>
                    <a:pt x="1612" y="1338"/>
                  </a:cubicBezTo>
                  <a:cubicBezTo>
                    <a:pt x="1612" y="1307"/>
                    <a:pt x="1581" y="1307"/>
                    <a:pt x="1581" y="1277"/>
                  </a:cubicBezTo>
                  <a:cubicBezTo>
                    <a:pt x="1673" y="1277"/>
                    <a:pt x="1824" y="1216"/>
                    <a:pt x="1976" y="1186"/>
                  </a:cubicBezTo>
                  <a:cubicBezTo>
                    <a:pt x="2037" y="1186"/>
                    <a:pt x="2128" y="1155"/>
                    <a:pt x="2189" y="1155"/>
                  </a:cubicBezTo>
                  <a:lnTo>
                    <a:pt x="2159" y="1155"/>
                  </a:lnTo>
                  <a:cubicBezTo>
                    <a:pt x="1976" y="1125"/>
                    <a:pt x="1764" y="1064"/>
                    <a:pt x="1581" y="1003"/>
                  </a:cubicBezTo>
                  <a:cubicBezTo>
                    <a:pt x="1551" y="1003"/>
                    <a:pt x="1551" y="973"/>
                    <a:pt x="1521" y="973"/>
                  </a:cubicBezTo>
                  <a:cubicBezTo>
                    <a:pt x="1521" y="912"/>
                    <a:pt x="1521" y="912"/>
                    <a:pt x="1551" y="882"/>
                  </a:cubicBezTo>
                  <a:cubicBezTo>
                    <a:pt x="1612" y="730"/>
                    <a:pt x="1703" y="608"/>
                    <a:pt x="1764" y="517"/>
                  </a:cubicBezTo>
                  <a:cubicBezTo>
                    <a:pt x="1824" y="456"/>
                    <a:pt x="1855" y="395"/>
                    <a:pt x="1885" y="365"/>
                  </a:cubicBezTo>
                  <a:lnTo>
                    <a:pt x="1885" y="365"/>
                  </a:lnTo>
                  <a:cubicBezTo>
                    <a:pt x="1885" y="365"/>
                    <a:pt x="1855" y="365"/>
                    <a:pt x="1855" y="395"/>
                  </a:cubicBezTo>
                  <a:cubicBezTo>
                    <a:pt x="1703" y="517"/>
                    <a:pt x="1551" y="608"/>
                    <a:pt x="1369" y="669"/>
                  </a:cubicBezTo>
                  <a:cubicBezTo>
                    <a:pt x="1308" y="669"/>
                    <a:pt x="1277" y="699"/>
                    <a:pt x="1277" y="699"/>
                  </a:cubicBezTo>
                  <a:cubicBezTo>
                    <a:pt x="1277" y="669"/>
                    <a:pt x="1247" y="669"/>
                    <a:pt x="1247" y="608"/>
                  </a:cubicBezTo>
                  <a:cubicBezTo>
                    <a:pt x="1156" y="456"/>
                    <a:pt x="1156" y="304"/>
                    <a:pt x="1125" y="213"/>
                  </a:cubicBezTo>
                  <a:cubicBezTo>
                    <a:pt x="1125" y="152"/>
                    <a:pt x="1095" y="91"/>
                    <a:pt x="109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9"/>
            <p:cNvSpPr/>
            <p:nvPr/>
          </p:nvSpPr>
          <p:spPr>
            <a:xfrm>
              <a:off x="8958148" y="430583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3"/>
                    <a:pt x="1034" y="42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730" y="609"/>
                    <a:pt x="578" y="487"/>
                    <a:pt x="456" y="426"/>
                  </a:cubicBezTo>
                  <a:cubicBezTo>
                    <a:pt x="365" y="365"/>
                    <a:pt x="335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396" y="487"/>
                    <a:pt x="517" y="639"/>
                    <a:pt x="608" y="821"/>
                  </a:cubicBezTo>
                  <a:cubicBezTo>
                    <a:pt x="608" y="882"/>
                    <a:pt x="639" y="913"/>
                    <a:pt x="639" y="913"/>
                  </a:cubicBezTo>
                  <a:cubicBezTo>
                    <a:pt x="487" y="973"/>
                    <a:pt x="335" y="1034"/>
                    <a:pt x="183" y="1065"/>
                  </a:cubicBezTo>
                  <a:cubicBezTo>
                    <a:pt x="92" y="1065"/>
                    <a:pt x="31" y="1095"/>
                    <a:pt x="1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0"/>
                    <a:pt x="487" y="1672"/>
                    <a:pt x="396" y="1794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0"/>
                    <a:pt x="943" y="1520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8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6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4" y="1733"/>
                  </a:cubicBezTo>
                  <a:cubicBezTo>
                    <a:pt x="1855" y="1794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15" y="1824"/>
                  </a:cubicBezTo>
                  <a:cubicBezTo>
                    <a:pt x="1824" y="1672"/>
                    <a:pt x="1703" y="1520"/>
                    <a:pt x="1642" y="130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94" y="1065"/>
                    <a:pt x="1581" y="973"/>
                  </a:cubicBezTo>
                  <a:cubicBezTo>
                    <a:pt x="1551" y="973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42" y="730"/>
                    <a:pt x="1703" y="609"/>
                    <a:pt x="1794" y="487"/>
                  </a:cubicBezTo>
                  <a:cubicBezTo>
                    <a:pt x="1824" y="457"/>
                    <a:pt x="1855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5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9"/>
            <p:cNvSpPr/>
            <p:nvPr/>
          </p:nvSpPr>
          <p:spPr>
            <a:xfrm>
              <a:off x="3509738" y="72245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1"/>
                  </a:moveTo>
                  <a:cubicBezTo>
                    <a:pt x="122" y="1"/>
                    <a:pt x="1" y="122"/>
                    <a:pt x="1" y="213"/>
                  </a:cubicBezTo>
                  <a:cubicBezTo>
                    <a:pt x="1" y="335"/>
                    <a:pt x="122" y="457"/>
                    <a:pt x="213" y="457"/>
                  </a:cubicBezTo>
                  <a:cubicBezTo>
                    <a:pt x="335" y="457"/>
                    <a:pt x="456" y="335"/>
                    <a:pt x="456" y="213"/>
                  </a:cubicBezTo>
                  <a:cubicBezTo>
                    <a:pt x="456" y="12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9"/>
            <p:cNvSpPr/>
            <p:nvPr/>
          </p:nvSpPr>
          <p:spPr>
            <a:xfrm>
              <a:off x="2874147" y="795418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1" y="547"/>
                    <a:pt x="153" y="699"/>
                    <a:pt x="335" y="699"/>
                  </a:cubicBezTo>
                  <a:cubicBezTo>
                    <a:pt x="517" y="699"/>
                    <a:pt x="669" y="547"/>
                    <a:pt x="669" y="36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9"/>
            <p:cNvSpPr/>
            <p:nvPr/>
          </p:nvSpPr>
          <p:spPr>
            <a:xfrm>
              <a:off x="3994632" y="207925"/>
              <a:ext cx="13643" cy="14761"/>
            </a:xfrm>
            <a:custGeom>
              <a:rect b="b" l="l" r="r" t="t"/>
              <a:pathLst>
                <a:path extrusionOk="0" h="396" w="366">
                  <a:moveTo>
                    <a:pt x="183" y="1"/>
                  </a:moveTo>
                  <a:cubicBezTo>
                    <a:pt x="62" y="1"/>
                    <a:pt x="1" y="92"/>
                    <a:pt x="1" y="183"/>
                  </a:cubicBezTo>
                  <a:cubicBezTo>
                    <a:pt x="1" y="305"/>
                    <a:pt x="62" y="396"/>
                    <a:pt x="183" y="396"/>
                  </a:cubicBezTo>
                  <a:cubicBezTo>
                    <a:pt x="274" y="396"/>
                    <a:pt x="366" y="305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9"/>
            <p:cNvSpPr/>
            <p:nvPr/>
          </p:nvSpPr>
          <p:spPr>
            <a:xfrm>
              <a:off x="4932913" y="4999128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1"/>
                  </a:moveTo>
                  <a:cubicBezTo>
                    <a:pt x="152" y="1"/>
                    <a:pt x="0" y="122"/>
                    <a:pt x="0" y="305"/>
                  </a:cubicBezTo>
                  <a:cubicBezTo>
                    <a:pt x="0" y="456"/>
                    <a:pt x="152" y="608"/>
                    <a:pt x="304" y="608"/>
                  </a:cubicBezTo>
                  <a:cubicBezTo>
                    <a:pt x="456" y="608"/>
                    <a:pt x="608" y="487"/>
                    <a:pt x="608" y="305"/>
                  </a:cubicBezTo>
                  <a:cubicBezTo>
                    <a:pt x="608" y="122"/>
                    <a:pt x="456" y="1"/>
                    <a:pt x="30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9"/>
            <p:cNvSpPr/>
            <p:nvPr/>
          </p:nvSpPr>
          <p:spPr>
            <a:xfrm>
              <a:off x="175289" y="1452516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44" y="1"/>
                  </a:moveTo>
                  <a:cubicBezTo>
                    <a:pt x="92" y="1"/>
                    <a:pt x="1" y="122"/>
                    <a:pt x="1" y="274"/>
                  </a:cubicBezTo>
                  <a:cubicBezTo>
                    <a:pt x="1" y="426"/>
                    <a:pt x="92" y="548"/>
                    <a:pt x="244" y="548"/>
                  </a:cubicBezTo>
                  <a:cubicBezTo>
                    <a:pt x="396" y="548"/>
                    <a:pt x="518" y="426"/>
                    <a:pt x="518" y="274"/>
                  </a:cubicBezTo>
                  <a:cubicBezTo>
                    <a:pt x="518" y="153"/>
                    <a:pt x="396" y="6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9"/>
            <p:cNvSpPr/>
            <p:nvPr/>
          </p:nvSpPr>
          <p:spPr>
            <a:xfrm>
              <a:off x="2007422" y="1002735"/>
              <a:ext cx="13643" cy="13643"/>
            </a:xfrm>
            <a:custGeom>
              <a:rect b="b" l="l" r="r" t="t"/>
              <a:pathLst>
                <a:path extrusionOk="0" h="366" w="366">
                  <a:moveTo>
                    <a:pt x="183" y="0"/>
                  </a:moveTo>
                  <a:cubicBezTo>
                    <a:pt x="62" y="0"/>
                    <a:pt x="1" y="61"/>
                    <a:pt x="1" y="183"/>
                  </a:cubicBezTo>
                  <a:cubicBezTo>
                    <a:pt x="1" y="304"/>
                    <a:pt x="62" y="365"/>
                    <a:pt x="183" y="365"/>
                  </a:cubicBezTo>
                  <a:cubicBezTo>
                    <a:pt x="305" y="365"/>
                    <a:pt x="366" y="304"/>
                    <a:pt x="366" y="183"/>
                  </a:cubicBezTo>
                  <a:cubicBezTo>
                    <a:pt x="366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9"/>
            <p:cNvSpPr/>
            <p:nvPr/>
          </p:nvSpPr>
          <p:spPr>
            <a:xfrm>
              <a:off x="283215" y="110662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6"/>
                    <a:pt x="92" y="457"/>
                    <a:pt x="214" y="457"/>
                  </a:cubicBezTo>
                  <a:cubicBezTo>
                    <a:pt x="335" y="457"/>
                    <a:pt x="457" y="366"/>
                    <a:pt x="457" y="244"/>
                  </a:cubicBezTo>
                  <a:cubicBezTo>
                    <a:pt x="457" y="12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9"/>
            <p:cNvSpPr/>
            <p:nvPr/>
          </p:nvSpPr>
          <p:spPr>
            <a:xfrm>
              <a:off x="695462" y="904914"/>
              <a:ext cx="20427" cy="20427"/>
            </a:xfrm>
            <a:custGeom>
              <a:rect b="b" l="l" r="r" t="t"/>
              <a:pathLst>
                <a:path extrusionOk="0" h="548" w="54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9"/>
            <p:cNvSpPr/>
            <p:nvPr/>
          </p:nvSpPr>
          <p:spPr>
            <a:xfrm>
              <a:off x="977586" y="1317697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18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04"/>
                    <a:pt x="91" y="396"/>
                    <a:pt x="183" y="396"/>
                  </a:cubicBezTo>
                  <a:cubicBezTo>
                    <a:pt x="304" y="396"/>
                    <a:pt x="395" y="304"/>
                    <a:pt x="395" y="213"/>
                  </a:cubicBezTo>
                  <a:cubicBezTo>
                    <a:pt x="39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9"/>
            <p:cNvSpPr/>
            <p:nvPr/>
          </p:nvSpPr>
          <p:spPr>
            <a:xfrm>
              <a:off x="2629236" y="5033369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1"/>
                  </a:moveTo>
                  <a:cubicBezTo>
                    <a:pt x="123" y="1"/>
                    <a:pt x="1" y="122"/>
                    <a:pt x="1" y="244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335" y="456"/>
                    <a:pt x="457" y="335"/>
                    <a:pt x="457" y="244"/>
                  </a:cubicBezTo>
                  <a:cubicBezTo>
                    <a:pt x="457" y="122"/>
                    <a:pt x="335" y="3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9"/>
            <p:cNvSpPr/>
            <p:nvPr/>
          </p:nvSpPr>
          <p:spPr>
            <a:xfrm>
              <a:off x="40600" y="98801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0"/>
                  </a:moveTo>
                  <a:cubicBezTo>
                    <a:pt x="92" y="0"/>
                    <a:pt x="1" y="122"/>
                    <a:pt x="1" y="244"/>
                  </a:cubicBezTo>
                  <a:cubicBezTo>
                    <a:pt x="1" y="36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4"/>
                  </a:cubicBezTo>
                  <a:cubicBezTo>
                    <a:pt x="457" y="122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9"/>
            <p:cNvSpPr/>
            <p:nvPr/>
          </p:nvSpPr>
          <p:spPr>
            <a:xfrm>
              <a:off x="1187176" y="366025"/>
              <a:ext cx="9095" cy="9095"/>
            </a:xfrm>
            <a:custGeom>
              <a:rect b="b" l="l" r="r" t="t"/>
              <a:pathLst>
                <a:path extrusionOk="0" h="244" w="244">
                  <a:moveTo>
                    <a:pt x="122" y="0"/>
                  </a:moveTo>
                  <a:cubicBezTo>
                    <a:pt x="31" y="0"/>
                    <a:pt x="0" y="61"/>
                    <a:pt x="0" y="122"/>
                  </a:cubicBezTo>
                  <a:cubicBezTo>
                    <a:pt x="0" y="213"/>
                    <a:pt x="31" y="243"/>
                    <a:pt x="122" y="243"/>
                  </a:cubicBezTo>
                  <a:cubicBezTo>
                    <a:pt x="183" y="243"/>
                    <a:pt x="244" y="213"/>
                    <a:pt x="244" y="122"/>
                  </a:cubicBezTo>
                  <a:cubicBezTo>
                    <a:pt x="244" y="61"/>
                    <a:pt x="152" y="31"/>
                    <a:pt x="12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9"/>
            <p:cNvSpPr/>
            <p:nvPr/>
          </p:nvSpPr>
          <p:spPr>
            <a:xfrm>
              <a:off x="1414882" y="82713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66" y="456"/>
                    <a:pt x="457" y="335"/>
                    <a:pt x="457" y="213"/>
                  </a:cubicBezTo>
                  <a:cubicBezTo>
                    <a:pt x="457" y="9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9"/>
            <p:cNvSpPr/>
            <p:nvPr/>
          </p:nvSpPr>
          <p:spPr>
            <a:xfrm>
              <a:off x="2176284" y="4254857"/>
              <a:ext cx="11369" cy="11369"/>
            </a:xfrm>
            <a:custGeom>
              <a:rect b="b" l="l" r="r" t="t"/>
              <a:pathLst>
                <a:path extrusionOk="0" h="305" w="305">
                  <a:moveTo>
                    <a:pt x="152" y="0"/>
                  </a:moveTo>
                  <a:cubicBezTo>
                    <a:pt x="61" y="0"/>
                    <a:pt x="0" y="61"/>
                    <a:pt x="0" y="152"/>
                  </a:cubicBezTo>
                  <a:cubicBezTo>
                    <a:pt x="0" y="213"/>
                    <a:pt x="61" y="304"/>
                    <a:pt x="152" y="304"/>
                  </a:cubicBezTo>
                  <a:cubicBezTo>
                    <a:pt x="213" y="304"/>
                    <a:pt x="304" y="213"/>
                    <a:pt x="304" y="152"/>
                  </a:cubicBezTo>
                  <a:cubicBezTo>
                    <a:pt x="304" y="61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9"/>
            <p:cNvSpPr/>
            <p:nvPr/>
          </p:nvSpPr>
          <p:spPr>
            <a:xfrm>
              <a:off x="2715859" y="4753245"/>
              <a:ext cx="20464" cy="20427"/>
            </a:xfrm>
            <a:custGeom>
              <a:rect b="b" l="l" r="r" t="t"/>
              <a:pathLst>
                <a:path extrusionOk="0" h="548" w="549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9"/>
            <p:cNvSpPr/>
            <p:nvPr/>
          </p:nvSpPr>
          <p:spPr>
            <a:xfrm>
              <a:off x="145228" y="2621768"/>
              <a:ext cx="19308" cy="19308"/>
            </a:xfrm>
            <a:custGeom>
              <a:rect b="b" l="l" r="r" t="t"/>
              <a:pathLst>
                <a:path extrusionOk="0" h="51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18" y="395"/>
                    <a:pt x="518" y="274"/>
                  </a:cubicBezTo>
                  <a:cubicBezTo>
                    <a:pt x="51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9"/>
            <p:cNvSpPr/>
            <p:nvPr/>
          </p:nvSpPr>
          <p:spPr>
            <a:xfrm>
              <a:off x="151026" y="314838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48" y="395"/>
                    <a:pt x="548" y="243"/>
                  </a:cubicBezTo>
                  <a:cubicBezTo>
                    <a:pt x="548" y="152"/>
                    <a:pt x="426" y="31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9"/>
            <p:cNvSpPr/>
            <p:nvPr/>
          </p:nvSpPr>
          <p:spPr>
            <a:xfrm>
              <a:off x="179966" y="2013337"/>
              <a:ext cx="43090" cy="4309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9"/>
            <p:cNvSpPr/>
            <p:nvPr/>
          </p:nvSpPr>
          <p:spPr>
            <a:xfrm>
              <a:off x="8441566" y="5014530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13" y="1"/>
                    <a:pt x="1" y="21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9"/>
            <p:cNvSpPr/>
            <p:nvPr/>
          </p:nvSpPr>
          <p:spPr>
            <a:xfrm>
              <a:off x="8401093" y="3710075"/>
              <a:ext cx="18153" cy="15916"/>
            </a:xfrm>
            <a:custGeom>
              <a:rect b="b" l="l" r="r" t="t"/>
              <a:pathLst>
                <a:path extrusionOk="0" h="427" w="487">
                  <a:moveTo>
                    <a:pt x="244" y="1"/>
                  </a:moveTo>
                  <a:cubicBezTo>
                    <a:pt x="122" y="1"/>
                    <a:pt x="0" y="62"/>
                    <a:pt x="0" y="214"/>
                  </a:cubicBezTo>
                  <a:cubicBezTo>
                    <a:pt x="0" y="335"/>
                    <a:pt x="122" y="426"/>
                    <a:pt x="244" y="426"/>
                  </a:cubicBezTo>
                  <a:cubicBezTo>
                    <a:pt x="365" y="426"/>
                    <a:pt x="487" y="366"/>
                    <a:pt x="487" y="214"/>
                  </a:cubicBezTo>
                  <a:cubicBezTo>
                    <a:pt x="487" y="6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9"/>
            <p:cNvSpPr/>
            <p:nvPr/>
          </p:nvSpPr>
          <p:spPr>
            <a:xfrm>
              <a:off x="3866584" y="5073513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8"/>
                    <a:pt x="274" y="548"/>
                  </a:cubicBezTo>
                  <a:cubicBezTo>
                    <a:pt x="396" y="548"/>
                    <a:pt x="517" y="426"/>
                    <a:pt x="517" y="274"/>
                  </a:cubicBezTo>
                  <a:cubicBezTo>
                    <a:pt x="51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9"/>
            <p:cNvSpPr/>
            <p:nvPr/>
          </p:nvSpPr>
          <p:spPr>
            <a:xfrm>
              <a:off x="3516198" y="5010480"/>
              <a:ext cx="31758" cy="30603"/>
            </a:xfrm>
            <a:custGeom>
              <a:rect b="b" l="l" r="r" t="t"/>
              <a:pathLst>
                <a:path extrusionOk="0" h="821" w="852">
                  <a:moveTo>
                    <a:pt x="426" y="0"/>
                  </a:moveTo>
                  <a:cubicBezTo>
                    <a:pt x="214" y="0"/>
                    <a:pt x="1" y="183"/>
                    <a:pt x="1" y="426"/>
                  </a:cubicBezTo>
                  <a:cubicBezTo>
                    <a:pt x="1" y="639"/>
                    <a:pt x="214" y="821"/>
                    <a:pt x="426" y="821"/>
                  </a:cubicBezTo>
                  <a:cubicBezTo>
                    <a:pt x="670" y="821"/>
                    <a:pt x="852" y="639"/>
                    <a:pt x="852" y="426"/>
                  </a:cubicBezTo>
                  <a:cubicBezTo>
                    <a:pt x="852" y="183"/>
                    <a:pt x="670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19"/>
            <p:cNvSpPr/>
            <p:nvPr/>
          </p:nvSpPr>
          <p:spPr>
            <a:xfrm>
              <a:off x="8948348" y="4479600"/>
              <a:ext cx="34032" cy="34032"/>
            </a:xfrm>
            <a:custGeom>
              <a:rect b="b" l="l" r="r" t="t"/>
              <a:pathLst>
                <a:path extrusionOk="0" h="913" w="913">
                  <a:moveTo>
                    <a:pt x="456" y="1"/>
                  </a:moveTo>
                  <a:cubicBezTo>
                    <a:pt x="183" y="1"/>
                    <a:pt x="0" y="244"/>
                    <a:pt x="0" y="457"/>
                  </a:cubicBezTo>
                  <a:cubicBezTo>
                    <a:pt x="0" y="730"/>
                    <a:pt x="183" y="913"/>
                    <a:pt x="456" y="913"/>
                  </a:cubicBezTo>
                  <a:cubicBezTo>
                    <a:pt x="730" y="913"/>
                    <a:pt x="912" y="700"/>
                    <a:pt x="912" y="457"/>
                  </a:cubicBezTo>
                  <a:cubicBezTo>
                    <a:pt x="912" y="244"/>
                    <a:pt x="730" y="1"/>
                    <a:pt x="456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19"/>
            <p:cNvSpPr/>
            <p:nvPr/>
          </p:nvSpPr>
          <p:spPr>
            <a:xfrm>
              <a:off x="4425181" y="37994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0" y="487"/>
                    <a:pt x="122" y="608"/>
                    <a:pt x="304" y="608"/>
                  </a:cubicBezTo>
                  <a:cubicBezTo>
                    <a:pt x="456" y="608"/>
                    <a:pt x="608" y="487"/>
                    <a:pt x="608" y="304"/>
                  </a:cubicBezTo>
                  <a:cubicBezTo>
                    <a:pt x="608" y="122"/>
                    <a:pt x="456" y="0"/>
                    <a:pt x="30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19"/>
            <p:cNvSpPr/>
            <p:nvPr/>
          </p:nvSpPr>
          <p:spPr>
            <a:xfrm>
              <a:off x="6236984" y="4836826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9"/>
            <p:cNvSpPr/>
            <p:nvPr/>
          </p:nvSpPr>
          <p:spPr>
            <a:xfrm>
              <a:off x="4105073" y="4992021"/>
              <a:ext cx="24937" cy="26093"/>
            </a:xfrm>
            <a:custGeom>
              <a:rect b="b" l="l" r="r" t="t"/>
              <a:pathLst>
                <a:path extrusionOk="0" h="700" w="669">
                  <a:moveTo>
                    <a:pt x="335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47"/>
                    <a:pt x="152" y="699"/>
                    <a:pt x="335" y="699"/>
                  </a:cubicBezTo>
                  <a:cubicBezTo>
                    <a:pt x="517" y="699"/>
                    <a:pt x="669" y="54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9"/>
            <p:cNvSpPr/>
            <p:nvPr/>
          </p:nvSpPr>
          <p:spPr>
            <a:xfrm>
              <a:off x="6139230" y="119520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19"/>
            <p:cNvSpPr/>
            <p:nvPr/>
          </p:nvSpPr>
          <p:spPr>
            <a:xfrm>
              <a:off x="5359856" y="4752737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1" y="608"/>
                    <a:pt x="183" y="760"/>
                    <a:pt x="365" y="760"/>
                  </a:cubicBezTo>
                  <a:cubicBezTo>
                    <a:pt x="609" y="760"/>
                    <a:pt x="761" y="547"/>
                    <a:pt x="761" y="365"/>
                  </a:cubicBezTo>
                  <a:cubicBezTo>
                    <a:pt x="761" y="183"/>
                    <a:pt x="609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5816459" y="79811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213" y="1"/>
                  </a:moveTo>
                  <a:cubicBezTo>
                    <a:pt x="91" y="1"/>
                    <a:pt x="0" y="92"/>
                    <a:pt x="0" y="213"/>
                  </a:cubicBezTo>
                  <a:cubicBezTo>
                    <a:pt x="0" y="305"/>
                    <a:pt x="91" y="396"/>
                    <a:pt x="213" y="396"/>
                  </a:cubicBezTo>
                  <a:cubicBezTo>
                    <a:pt x="304" y="396"/>
                    <a:pt x="395" y="305"/>
                    <a:pt x="395" y="213"/>
                  </a:cubicBezTo>
                  <a:cubicBezTo>
                    <a:pt x="395" y="92"/>
                    <a:pt x="304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7003775" y="59106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1"/>
                  </a:moveTo>
                  <a:cubicBezTo>
                    <a:pt x="153" y="1"/>
                    <a:pt x="1" y="153"/>
                    <a:pt x="1" y="365"/>
                  </a:cubicBezTo>
                  <a:cubicBezTo>
                    <a:pt x="1" y="548"/>
                    <a:pt x="153" y="700"/>
                    <a:pt x="335" y="700"/>
                  </a:cubicBezTo>
                  <a:cubicBezTo>
                    <a:pt x="518" y="700"/>
                    <a:pt x="670" y="548"/>
                    <a:pt x="670" y="365"/>
                  </a:cubicBez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6634430" y="5002831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5" y="0"/>
                  </a:moveTo>
                  <a:cubicBezTo>
                    <a:pt x="122" y="0"/>
                    <a:pt x="1" y="152"/>
                    <a:pt x="1" y="304"/>
                  </a:cubicBezTo>
                  <a:cubicBezTo>
                    <a:pt x="1" y="487"/>
                    <a:pt x="122" y="608"/>
                    <a:pt x="305" y="608"/>
                  </a:cubicBezTo>
                  <a:cubicBezTo>
                    <a:pt x="457" y="608"/>
                    <a:pt x="609" y="487"/>
                    <a:pt x="609" y="304"/>
                  </a:cubicBezTo>
                  <a:cubicBezTo>
                    <a:pt x="609" y="152"/>
                    <a:pt x="457" y="0"/>
                    <a:pt x="30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877525" y="1780898"/>
              <a:ext cx="17035" cy="17221"/>
            </a:xfrm>
            <a:custGeom>
              <a:rect b="b" l="l" r="r" t="t"/>
              <a:pathLst>
                <a:path extrusionOk="0" h="462" w="457">
                  <a:moveTo>
                    <a:pt x="251" y="1"/>
                  </a:moveTo>
                  <a:cubicBezTo>
                    <a:pt x="238" y="1"/>
                    <a:pt x="226" y="2"/>
                    <a:pt x="213" y="5"/>
                  </a:cubicBezTo>
                  <a:cubicBezTo>
                    <a:pt x="91" y="5"/>
                    <a:pt x="0" y="127"/>
                    <a:pt x="0" y="248"/>
                  </a:cubicBezTo>
                  <a:cubicBezTo>
                    <a:pt x="0" y="370"/>
                    <a:pt x="91" y="461"/>
                    <a:pt x="213" y="461"/>
                  </a:cubicBezTo>
                  <a:cubicBezTo>
                    <a:pt x="334" y="461"/>
                    <a:pt x="456" y="370"/>
                    <a:pt x="456" y="248"/>
                  </a:cubicBezTo>
                  <a:cubicBezTo>
                    <a:pt x="456" y="112"/>
                    <a:pt x="359" y="1"/>
                    <a:pt x="25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887142" y="292122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426" y="517"/>
                    <a:pt x="547" y="396"/>
                    <a:pt x="547" y="244"/>
                  </a:cubicBezTo>
                  <a:cubicBezTo>
                    <a:pt x="547" y="92"/>
                    <a:pt x="395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19"/>
            <p:cNvSpPr/>
            <p:nvPr/>
          </p:nvSpPr>
          <p:spPr>
            <a:xfrm>
              <a:off x="8193402" y="90639"/>
              <a:ext cx="36306" cy="36269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19"/>
            <p:cNvSpPr/>
            <p:nvPr/>
          </p:nvSpPr>
          <p:spPr>
            <a:xfrm>
              <a:off x="6813653" y="4821258"/>
              <a:ext cx="26093" cy="24974"/>
            </a:xfrm>
            <a:custGeom>
              <a:rect b="b" l="l" r="r" t="t"/>
              <a:pathLst>
                <a:path extrusionOk="0" h="670" w="700">
                  <a:moveTo>
                    <a:pt x="36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65" y="669"/>
                  </a:cubicBezTo>
                  <a:cubicBezTo>
                    <a:pt x="547" y="669"/>
                    <a:pt x="699" y="517"/>
                    <a:pt x="699" y="335"/>
                  </a:cubicBezTo>
                  <a:cubicBezTo>
                    <a:pt x="699" y="152"/>
                    <a:pt x="547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8952482" y="81014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6" y="335"/>
                    <a:pt x="456" y="213"/>
                  </a:cubicBezTo>
                  <a:cubicBezTo>
                    <a:pt x="456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8964205" y="1338086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8933752" y="1963825"/>
              <a:ext cx="31758" cy="31758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0" y="182"/>
                    <a:pt x="0" y="426"/>
                  </a:cubicBezTo>
                  <a:cubicBezTo>
                    <a:pt x="0" y="669"/>
                    <a:pt x="183" y="851"/>
                    <a:pt x="426" y="851"/>
                  </a:cubicBezTo>
                  <a:cubicBezTo>
                    <a:pt x="669" y="851"/>
                    <a:pt x="851" y="669"/>
                    <a:pt x="851" y="426"/>
                  </a:cubicBezTo>
                  <a:cubicBezTo>
                    <a:pt x="851" y="182"/>
                    <a:pt x="669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1" name="Google Shape;931;p19"/>
          <p:cNvSpPr txBox="1"/>
          <p:nvPr>
            <p:ph type="title"/>
          </p:nvPr>
        </p:nvSpPr>
        <p:spPr>
          <a:xfrm>
            <a:off x="874850" y="1313739"/>
            <a:ext cx="3488100" cy="13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932" name="Google Shape;932;p19"/>
          <p:cNvSpPr txBox="1"/>
          <p:nvPr>
            <p:ph idx="1" type="subTitle"/>
          </p:nvPr>
        </p:nvSpPr>
        <p:spPr>
          <a:xfrm>
            <a:off x="874850" y="2704250"/>
            <a:ext cx="3262500" cy="9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3" name="Google Shape;933;p19"/>
          <p:cNvSpPr/>
          <p:nvPr>
            <p:ph idx="2" type="pic"/>
          </p:nvPr>
        </p:nvSpPr>
        <p:spPr>
          <a:xfrm>
            <a:off x="4575425" y="805050"/>
            <a:ext cx="3848700" cy="3528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_2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5" name="Google Shape;935;p20"/>
          <p:cNvGrpSpPr/>
          <p:nvPr/>
        </p:nvGrpSpPr>
        <p:grpSpPr>
          <a:xfrm flipH="1" rot="10800000">
            <a:off x="37929" y="35116"/>
            <a:ext cx="9082835" cy="5058823"/>
            <a:chOff x="40600" y="35116"/>
            <a:chExt cx="8999143" cy="5058823"/>
          </a:xfrm>
        </p:grpSpPr>
        <p:sp>
          <p:nvSpPr>
            <p:cNvPr id="936" name="Google Shape;936;p20"/>
            <p:cNvSpPr/>
            <p:nvPr/>
          </p:nvSpPr>
          <p:spPr>
            <a:xfrm>
              <a:off x="179319" y="76630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4"/>
                    <a:pt x="1004" y="39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52" y="639"/>
                  </a:lnTo>
                  <a:cubicBezTo>
                    <a:pt x="700" y="609"/>
                    <a:pt x="548" y="487"/>
                    <a:pt x="456" y="426"/>
                  </a:cubicBezTo>
                  <a:cubicBezTo>
                    <a:pt x="365" y="366"/>
                    <a:pt x="335" y="335"/>
                    <a:pt x="244" y="305"/>
                  </a:cubicBezTo>
                  <a:lnTo>
                    <a:pt x="244" y="305"/>
                  </a:lnTo>
                  <a:cubicBezTo>
                    <a:pt x="244" y="305"/>
                    <a:pt x="244" y="335"/>
                    <a:pt x="304" y="335"/>
                  </a:cubicBezTo>
                  <a:cubicBezTo>
                    <a:pt x="396" y="487"/>
                    <a:pt x="517" y="639"/>
                    <a:pt x="608" y="822"/>
                  </a:cubicBezTo>
                  <a:cubicBezTo>
                    <a:pt x="608" y="852"/>
                    <a:pt x="639" y="913"/>
                    <a:pt x="639" y="913"/>
                  </a:cubicBezTo>
                  <a:cubicBezTo>
                    <a:pt x="487" y="974"/>
                    <a:pt x="335" y="1034"/>
                    <a:pt x="183" y="1065"/>
                  </a:cubicBezTo>
                  <a:cubicBezTo>
                    <a:pt x="92" y="1065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1"/>
                    <a:pt x="487" y="1673"/>
                    <a:pt x="396" y="1794"/>
                  </a:cubicBezTo>
                  <a:cubicBezTo>
                    <a:pt x="365" y="1825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1"/>
                    <a:pt x="943" y="1521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9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7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1"/>
                  </a:cubicBezTo>
                  <a:cubicBezTo>
                    <a:pt x="1520" y="1551"/>
                    <a:pt x="1611" y="1642"/>
                    <a:pt x="1763" y="1733"/>
                  </a:cubicBezTo>
                  <a:cubicBezTo>
                    <a:pt x="1855" y="179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3" y="1521"/>
                    <a:pt x="1611" y="133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672" y="1247"/>
                    <a:pt x="179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63" y="1065"/>
                    <a:pt x="1581" y="974"/>
                  </a:cubicBezTo>
                  <a:cubicBezTo>
                    <a:pt x="1551" y="974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11" y="730"/>
                    <a:pt x="1703" y="609"/>
                    <a:pt x="1763" y="487"/>
                  </a:cubicBezTo>
                  <a:cubicBezTo>
                    <a:pt x="1794" y="457"/>
                    <a:pt x="1855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6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08" y="639"/>
                    <a:pt x="1277" y="670"/>
                    <a:pt x="1277" y="670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0"/>
            <p:cNvSpPr/>
            <p:nvPr/>
          </p:nvSpPr>
          <p:spPr>
            <a:xfrm>
              <a:off x="2364876" y="60666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4" y="1"/>
                  </a:moveTo>
                  <a:lnTo>
                    <a:pt x="1094" y="31"/>
                  </a:lnTo>
                  <a:cubicBezTo>
                    <a:pt x="1064" y="214"/>
                    <a:pt x="1034" y="396"/>
                    <a:pt x="942" y="548"/>
                  </a:cubicBezTo>
                  <a:cubicBezTo>
                    <a:pt x="942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699" y="609"/>
                    <a:pt x="547" y="487"/>
                    <a:pt x="456" y="396"/>
                  </a:cubicBezTo>
                  <a:cubicBezTo>
                    <a:pt x="365" y="366"/>
                    <a:pt x="334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426" y="487"/>
                    <a:pt x="517" y="639"/>
                    <a:pt x="608" y="822"/>
                  </a:cubicBezTo>
                  <a:cubicBezTo>
                    <a:pt x="608" y="852"/>
                    <a:pt x="638" y="913"/>
                    <a:pt x="638" y="913"/>
                  </a:cubicBezTo>
                  <a:cubicBezTo>
                    <a:pt x="486" y="974"/>
                    <a:pt x="334" y="1004"/>
                    <a:pt x="182" y="1065"/>
                  </a:cubicBezTo>
                  <a:cubicBezTo>
                    <a:pt x="122" y="1065"/>
                    <a:pt x="30" y="1095"/>
                    <a:pt x="0" y="1095"/>
                  </a:cubicBezTo>
                  <a:lnTo>
                    <a:pt x="30" y="1095"/>
                  </a:lnTo>
                  <a:cubicBezTo>
                    <a:pt x="213" y="1126"/>
                    <a:pt x="426" y="1156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8"/>
                    <a:pt x="638" y="1369"/>
                    <a:pt x="638" y="1369"/>
                  </a:cubicBezTo>
                  <a:cubicBezTo>
                    <a:pt x="578" y="1490"/>
                    <a:pt x="486" y="1673"/>
                    <a:pt x="426" y="1764"/>
                  </a:cubicBezTo>
                  <a:cubicBezTo>
                    <a:pt x="365" y="1825"/>
                    <a:pt x="365" y="1855"/>
                    <a:pt x="334" y="1885"/>
                  </a:cubicBezTo>
                  <a:cubicBezTo>
                    <a:pt x="334" y="1885"/>
                    <a:pt x="365" y="1885"/>
                    <a:pt x="365" y="1855"/>
                  </a:cubicBezTo>
                  <a:cubicBezTo>
                    <a:pt x="517" y="1733"/>
                    <a:pt x="730" y="1612"/>
                    <a:pt x="882" y="1551"/>
                  </a:cubicBezTo>
                  <a:cubicBezTo>
                    <a:pt x="912" y="1551"/>
                    <a:pt x="912" y="1490"/>
                    <a:pt x="942" y="149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8"/>
                  </a:cubicBezTo>
                  <a:cubicBezTo>
                    <a:pt x="1125" y="2129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46"/>
                    <a:pt x="1246" y="1764"/>
                    <a:pt x="1338" y="1581"/>
                  </a:cubicBezTo>
                  <a:cubicBezTo>
                    <a:pt x="1338" y="1551"/>
                    <a:pt x="1368" y="1551"/>
                    <a:pt x="1368" y="1490"/>
                  </a:cubicBezTo>
                  <a:cubicBezTo>
                    <a:pt x="1520" y="1551"/>
                    <a:pt x="1641" y="1612"/>
                    <a:pt x="1793" y="1733"/>
                  </a:cubicBezTo>
                  <a:cubicBezTo>
                    <a:pt x="1854" y="176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2" y="1490"/>
                    <a:pt x="1611" y="130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702" y="1247"/>
                    <a:pt x="1824" y="1217"/>
                    <a:pt x="1976" y="1156"/>
                  </a:cubicBezTo>
                  <a:cubicBezTo>
                    <a:pt x="2037" y="1156"/>
                    <a:pt x="2128" y="1126"/>
                    <a:pt x="2189" y="1126"/>
                  </a:cubicBezTo>
                  <a:lnTo>
                    <a:pt x="2158" y="1126"/>
                  </a:lnTo>
                  <a:cubicBezTo>
                    <a:pt x="1976" y="1095"/>
                    <a:pt x="1793" y="1065"/>
                    <a:pt x="1581" y="974"/>
                  </a:cubicBezTo>
                  <a:cubicBezTo>
                    <a:pt x="1550" y="974"/>
                    <a:pt x="1550" y="943"/>
                    <a:pt x="1520" y="943"/>
                  </a:cubicBezTo>
                  <a:cubicBezTo>
                    <a:pt x="1520" y="882"/>
                    <a:pt x="1520" y="882"/>
                    <a:pt x="1550" y="852"/>
                  </a:cubicBezTo>
                  <a:cubicBezTo>
                    <a:pt x="1641" y="700"/>
                    <a:pt x="1702" y="609"/>
                    <a:pt x="1793" y="487"/>
                  </a:cubicBezTo>
                  <a:cubicBezTo>
                    <a:pt x="1824" y="426"/>
                    <a:pt x="1854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6"/>
                  </a:cubicBezTo>
                  <a:cubicBezTo>
                    <a:pt x="1702" y="487"/>
                    <a:pt x="1550" y="609"/>
                    <a:pt x="1368" y="639"/>
                  </a:cubicBezTo>
                  <a:cubicBezTo>
                    <a:pt x="1307" y="639"/>
                    <a:pt x="1277" y="670"/>
                    <a:pt x="1277" y="670"/>
                  </a:cubicBezTo>
                  <a:cubicBezTo>
                    <a:pt x="1277" y="639"/>
                    <a:pt x="1246" y="639"/>
                    <a:pt x="1246" y="609"/>
                  </a:cubicBezTo>
                  <a:cubicBezTo>
                    <a:pt x="1186" y="457"/>
                    <a:pt x="1186" y="305"/>
                    <a:pt x="1125" y="183"/>
                  </a:cubicBezTo>
                  <a:cubicBezTo>
                    <a:pt x="1125" y="153"/>
                    <a:pt x="1094" y="62"/>
                    <a:pt x="109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0"/>
            <p:cNvSpPr/>
            <p:nvPr/>
          </p:nvSpPr>
          <p:spPr>
            <a:xfrm>
              <a:off x="97734" y="4291743"/>
              <a:ext cx="81595" cy="81595"/>
            </a:xfrm>
            <a:custGeom>
              <a:rect b="b" l="l" r="r" t="t"/>
              <a:pathLst>
                <a:path extrusionOk="0" h="2189" w="2189">
                  <a:moveTo>
                    <a:pt x="1094" y="0"/>
                  </a:moveTo>
                  <a:lnTo>
                    <a:pt x="1094" y="31"/>
                  </a:lnTo>
                  <a:cubicBezTo>
                    <a:pt x="1064" y="213"/>
                    <a:pt x="1034" y="426"/>
                    <a:pt x="942" y="578"/>
                  </a:cubicBezTo>
                  <a:cubicBezTo>
                    <a:pt x="942" y="608"/>
                    <a:pt x="912" y="639"/>
                    <a:pt x="912" y="639"/>
                  </a:cubicBezTo>
                  <a:lnTo>
                    <a:pt x="851" y="639"/>
                  </a:lnTo>
                  <a:cubicBezTo>
                    <a:pt x="730" y="608"/>
                    <a:pt x="547" y="487"/>
                    <a:pt x="456" y="426"/>
                  </a:cubicBezTo>
                  <a:cubicBezTo>
                    <a:pt x="365" y="365"/>
                    <a:pt x="335" y="335"/>
                    <a:pt x="243" y="304"/>
                  </a:cubicBezTo>
                  <a:lnTo>
                    <a:pt x="243" y="304"/>
                  </a:lnTo>
                  <a:cubicBezTo>
                    <a:pt x="243" y="304"/>
                    <a:pt x="243" y="335"/>
                    <a:pt x="304" y="335"/>
                  </a:cubicBezTo>
                  <a:cubicBezTo>
                    <a:pt x="395" y="487"/>
                    <a:pt x="517" y="639"/>
                    <a:pt x="608" y="821"/>
                  </a:cubicBezTo>
                  <a:cubicBezTo>
                    <a:pt x="608" y="852"/>
                    <a:pt x="638" y="912"/>
                    <a:pt x="638" y="912"/>
                  </a:cubicBezTo>
                  <a:cubicBezTo>
                    <a:pt x="486" y="973"/>
                    <a:pt x="335" y="1003"/>
                    <a:pt x="183" y="1064"/>
                  </a:cubicBezTo>
                  <a:cubicBezTo>
                    <a:pt x="122" y="1064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426" y="1155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7"/>
                    <a:pt x="638" y="1368"/>
                    <a:pt x="638" y="1368"/>
                  </a:cubicBezTo>
                  <a:cubicBezTo>
                    <a:pt x="578" y="1520"/>
                    <a:pt x="486" y="1672"/>
                    <a:pt x="395" y="1763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30" y="1611"/>
                    <a:pt x="882" y="1551"/>
                  </a:cubicBezTo>
                  <a:cubicBezTo>
                    <a:pt x="912" y="1551"/>
                    <a:pt x="912" y="1520"/>
                    <a:pt x="942" y="152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7"/>
                  </a:cubicBezTo>
                  <a:cubicBezTo>
                    <a:pt x="1125" y="2128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76"/>
                    <a:pt x="1246" y="1763"/>
                    <a:pt x="1338" y="1581"/>
                  </a:cubicBezTo>
                  <a:cubicBezTo>
                    <a:pt x="133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3" y="1733"/>
                  </a:cubicBezTo>
                  <a:cubicBezTo>
                    <a:pt x="1854" y="1763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45" y="1824"/>
                  </a:cubicBezTo>
                  <a:cubicBezTo>
                    <a:pt x="1824" y="1672"/>
                    <a:pt x="1702" y="1520"/>
                    <a:pt x="1642" y="133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6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8" y="1125"/>
                  </a:lnTo>
                  <a:cubicBezTo>
                    <a:pt x="1976" y="1095"/>
                    <a:pt x="1793" y="1064"/>
                    <a:pt x="1581" y="973"/>
                  </a:cubicBezTo>
                  <a:cubicBezTo>
                    <a:pt x="1550" y="973"/>
                    <a:pt x="1550" y="943"/>
                    <a:pt x="1520" y="943"/>
                  </a:cubicBezTo>
                  <a:cubicBezTo>
                    <a:pt x="1520" y="912"/>
                    <a:pt x="1520" y="912"/>
                    <a:pt x="1550" y="882"/>
                  </a:cubicBezTo>
                  <a:cubicBezTo>
                    <a:pt x="1642" y="730"/>
                    <a:pt x="1702" y="608"/>
                    <a:pt x="1793" y="487"/>
                  </a:cubicBezTo>
                  <a:cubicBezTo>
                    <a:pt x="1824" y="456"/>
                    <a:pt x="1854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5"/>
                  </a:cubicBezTo>
                  <a:cubicBezTo>
                    <a:pt x="1702" y="487"/>
                    <a:pt x="1550" y="608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6" y="639"/>
                    <a:pt x="1246" y="608"/>
                  </a:cubicBezTo>
                  <a:cubicBezTo>
                    <a:pt x="1186" y="456"/>
                    <a:pt x="1186" y="304"/>
                    <a:pt x="1125" y="183"/>
                  </a:cubicBezTo>
                  <a:cubicBezTo>
                    <a:pt x="1125" y="152"/>
                    <a:pt x="1094" y="61"/>
                    <a:pt x="109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0"/>
            <p:cNvSpPr/>
            <p:nvPr/>
          </p:nvSpPr>
          <p:spPr>
            <a:xfrm>
              <a:off x="5555658" y="35116"/>
              <a:ext cx="81632" cy="82751"/>
            </a:xfrm>
            <a:custGeom>
              <a:rect b="b" l="l" r="r" t="t"/>
              <a:pathLst>
                <a:path extrusionOk="0" h="2220" w="2190">
                  <a:moveTo>
                    <a:pt x="1095" y="0"/>
                  </a:moveTo>
                  <a:lnTo>
                    <a:pt x="1095" y="61"/>
                  </a:lnTo>
                  <a:cubicBezTo>
                    <a:pt x="1065" y="243"/>
                    <a:pt x="1004" y="426"/>
                    <a:pt x="943" y="578"/>
                  </a:cubicBezTo>
                  <a:cubicBezTo>
                    <a:pt x="943" y="608"/>
                    <a:pt x="913" y="669"/>
                    <a:pt x="913" y="669"/>
                  </a:cubicBezTo>
                  <a:lnTo>
                    <a:pt x="852" y="669"/>
                  </a:lnTo>
                  <a:cubicBezTo>
                    <a:pt x="700" y="608"/>
                    <a:pt x="548" y="517"/>
                    <a:pt x="457" y="426"/>
                  </a:cubicBezTo>
                  <a:cubicBezTo>
                    <a:pt x="365" y="395"/>
                    <a:pt x="335" y="365"/>
                    <a:pt x="244" y="304"/>
                  </a:cubicBezTo>
                  <a:lnTo>
                    <a:pt x="244" y="304"/>
                  </a:lnTo>
                  <a:cubicBezTo>
                    <a:pt x="244" y="304"/>
                    <a:pt x="244" y="365"/>
                    <a:pt x="305" y="365"/>
                  </a:cubicBezTo>
                  <a:cubicBezTo>
                    <a:pt x="396" y="517"/>
                    <a:pt x="517" y="669"/>
                    <a:pt x="609" y="851"/>
                  </a:cubicBezTo>
                  <a:cubicBezTo>
                    <a:pt x="609" y="882"/>
                    <a:pt x="639" y="912"/>
                    <a:pt x="639" y="912"/>
                  </a:cubicBezTo>
                  <a:cubicBezTo>
                    <a:pt x="487" y="1003"/>
                    <a:pt x="335" y="1034"/>
                    <a:pt x="183" y="1064"/>
                  </a:cubicBezTo>
                  <a:cubicBezTo>
                    <a:pt x="92" y="1064"/>
                    <a:pt x="31" y="1125"/>
                    <a:pt x="1" y="1125"/>
                  </a:cubicBezTo>
                  <a:lnTo>
                    <a:pt x="31" y="1125"/>
                  </a:lnTo>
                  <a:cubicBezTo>
                    <a:pt x="214" y="1155"/>
                    <a:pt x="396" y="1186"/>
                    <a:pt x="609" y="1277"/>
                  </a:cubicBezTo>
                  <a:cubicBezTo>
                    <a:pt x="639" y="1277"/>
                    <a:pt x="669" y="1307"/>
                    <a:pt x="669" y="1307"/>
                  </a:cubicBezTo>
                  <a:cubicBezTo>
                    <a:pt x="669" y="1338"/>
                    <a:pt x="639" y="1368"/>
                    <a:pt x="639" y="1368"/>
                  </a:cubicBezTo>
                  <a:cubicBezTo>
                    <a:pt x="548" y="1520"/>
                    <a:pt x="487" y="1672"/>
                    <a:pt x="396" y="1793"/>
                  </a:cubicBezTo>
                  <a:cubicBezTo>
                    <a:pt x="365" y="1824"/>
                    <a:pt x="365" y="1885"/>
                    <a:pt x="335" y="1915"/>
                  </a:cubicBezTo>
                  <a:cubicBezTo>
                    <a:pt x="335" y="1915"/>
                    <a:pt x="365" y="1915"/>
                    <a:pt x="365" y="1885"/>
                  </a:cubicBezTo>
                  <a:cubicBezTo>
                    <a:pt x="517" y="1763"/>
                    <a:pt x="700" y="1642"/>
                    <a:pt x="852" y="1581"/>
                  </a:cubicBezTo>
                  <a:cubicBezTo>
                    <a:pt x="913" y="1581"/>
                    <a:pt x="913" y="1520"/>
                    <a:pt x="943" y="1520"/>
                  </a:cubicBezTo>
                  <a:cubicBezTo>
                    <a:pt x="943" y="1581"/>
                    <a:pt x="973" y="1611"/>
                    <a:pt x="973" y="1611"/>
                  </a:cubicBezTo>
                  <a:cubicBezTo>
                    <a:pt x="1065" y="1763"/>
                    <a:pt x="1095" y="1915"/>
                    <a:pt x="1125" y="2097"/>
                  </a:cubicBezTo>
                  <a:cubicBezTo>
                    <a:pt x="1125" y="2128"/>
                    <a:pt x="1125" y="2189"/>
                    <a:pt x="1156" y="2219"/>
                  </a:cubicBezTo>
                  <a:lnTo>
                    <a:pt x="1156" y="2189"/>
                  </a:lnTo>
                  <a:cubicBezTo>
                    <a:pt x="1217" y="1976"/>
                    <a:pt x="1247" y="1793"/>
                    <a:pt x="1308" y="1611"/>
                  </a:cubicBezTo>
                  <a:cubicBezTo>
                    <a:pt x="1308" y="1581"/>
                    <a:pt x="1369" y="1581"/>
                    <a:pt x="1369" y="1520"/>
                  </a:cubicBezTo>
                  <a:cubicBezTo>
                    <a:pt x="1521" y="1581"/>
                    <a:pt x="1612" y="1642"/>
                    <a:pt x="1764" y="1763"/>
                  </a:cubicBezTo>
                  <a:cubicBezTo>
                    <a:pt x="1855" y="1793"/>
                    <a:pt x="1885" y="1824"/>
                    <a:pt x="1976" y="1885"/>
                  </a:cubicBezTo>
                  <a:cubicBezTo>
                    <a:pt x="1976" y="1885"/>
                    <a:pt x="1976" y="1824"/>
                    <a:pt x="1916" y="1824"/>
                  </a:cubicBezTo>
                  <a:cubicBezTo>
                    <a:pt x="1824" y="1672"/>
                    <a:pt x="1703" y="1520"/>
                    <a:pt x="1612" y="1338"/>
                  </a:cubicBezTo>
                  <a:cubicBezTo>
                    <a:pt x="1612" y="1307"/>
                    <a:pt x="1581" y="1307"/>
                    <a:pt x="1581" y="1277"/>
                  </a:cubicBezTo>
                  <a:cubicBezTo>
                    <a:pt x="1673" y="1277"/>
                    <a:pt x="1824" y="1216"/>
                    <a:pt x="1976" y="1186"/>
                  </a:cubicBezTo>
                  <a:cubicBezTo>
                    <a:pt x="2037" y="1186"/>
                    <a:pt x="2128" y="1155"/>
                    <a:pt x="2189" y="1155"/>
                  </a:cubicBezTo>
                  <a:lnTo>
                    <a:pt x="2159" y="1155"/>
                  </a:lnTo>
                  <a:cubicBezTo>
                    <a:pt x="1976" y="1125"/>
                    <a:pt x="1764" y="1064"/>
                    <a:pt x="1581" y="1003"/>
                  </a:cubicBezTo>
                  <a:cubicBezTo>
                    <a:pt x="1551" y="1003"/>
                    <a:pt x="1551" y="973"/>
                    <a:pt x="1521" y="973"/>
                  </a:cubicBezTo>
                  <a:cubicBezTo>
                    <a:pt x="1521" y="912"/>
                    <a:pt x="1521" y="912"/>
                    <a:pt x="1551" y="882"/>
                  </a:cubicBezTo>
                  <a:cubicBezTo>
                    <a:pt x="1612" y="730"/>
                    <a:pt x="1703" y="608"/>
                    <a:pt x="1764" y="517"/>
                  </a:cubicBezTo>
                  <a:cubicBezTo>
                    <a:pt x="1824" y="456"/>
                    <a:pt x="1855" y="395"/>
                    <a:pt x="1885" y="365"/>
                  </a:cubicBezTo>
                  <a:lnTo>
                    <a:pt x="1885" y="365"/>
                  </a:lnTo>
                  <a:cubicBezTo>
                    <a:pt x="1885" y="365"/>
                    <a:pt x="1855" y="365"/>
                    <a:pt x="1855" y="395"/>
                  </a:cubicBezTo>
                  <a:cubicBezTo>
                    <a:pt x="1703" y="517"/>
                    <a:pt x="1551" y="608"/>
                    <a:pt x="1369" y="669"/>
                  </a:cubicBezTo>
                  <a:cubicBezTo>
                    <a:pt x="1308" y="669"/>
                    <a:pt x="1277" y="699"/>
                    <a:pt x="1277" y="699"/>
                  </a:cubicBezTo>
                  <a:cubicBezTo>
                    <a:pt x="1277" y="669"/>
                    <a:pt x="1247" y="669"/>
                    <a:pt x="1247" y="608"/>
                  </a:cubicBezTo>
                  <a:cubicBezTo>
                    <a:pt x="1156" y="456"/>
                    <a:pt x="1156" y="304"/>
                    <a:pt x="1125" y="213"/>
                  </a:cubicBezTo>
                  <a:cubicBezTo>
                    <a:pt x="1125" y="152"/>
                    <a:pt x="1095" y="91"/>
                    <a:pt x="109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0"/>
            <p:cNvSpPr/>
            <p:nvPr/>
          </p:nvSpPr>
          <p:spPr>
            <a:xfrm>
              <a:off x="8958148" y="430583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3"/>
                    <a:pt x="1034" y="42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730" y="609"/>
                    <a:pt x="578" y="487"/>
                    <a:pt x="456" y="426"/>
                  </a:cubicBezTo>
                  <a:cubicBezTo>
                    <a:pt x="365" y="365"/>
                    <a:pt x="335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396" y="487"/>
                    <a:pt x="517" y="639"/>
                    <a:pt x="608" y="821"/>
                  </a:cubicBezTo>
                  <a:cubicBezTo>
                    <a:pt x="608" y="882"/>
                    <a:pt x="639" y="913"/>
                    <a:pt x="639" y="913"/>
                  </a:cubicBezTo>
                  <a:cubicBezTo>
                    <a:pt x="487" y="973"/>
                    <a:pt x="335" y="1034"/>
                    <a:pt x="183" y="1065"/>
                  </a:cubicBezTo>
                  <a:cubicBezTo>
                    <a:pt x="92" y="1065"/>
                    <a:pt x="31" y="1095"/>
                    <a:pt x="1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0"/>
                    <a:pt x="487" y="1672"/>
                    <a:pt x="396" y="1794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0"/>
                    <a:pt x="943" y="1520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8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6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4" y="1733"/>
                  </a:cubicBezTo>
                  <a:cubicBezTo>
                    <a:pt x="1855" y="1794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15" y="1824"/>
                  </a:cubicBezTo>
                  <a:cubicBezTo>
                    <a:pt x="1824" y="1672"/>
                    <a:pt x="1703" y="1520"/>
                    <a:pt x="1642" y="130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94" y="1065"/>
                    <a:pt x="1581" y="973"/>
                  </a:cubicBezTo>
                  <a:cubicBezTo>
                    <a:pt x="1551" y="973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42" y="730"/>
                    <a:pt x="1703" y="609"/>
                    <a:pt x="1794" y="487"/>
                  </a:cubicBezTo>
                  <a:cubicBezTo>
                    <a:pt x="1824" y="457"/>
                    <a:pt x="1855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5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0"/>
            <p:cNvSpPr/>
            <p:nvPr/>
          </p:nvSpPr>
          <p:spPr>
            <a:xfrm>
              <a:off x="3509738" y="72245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1"/>
                  </a:moveTo>
                  <a:cubicBezTo>
                    <a:pt x="122" y="1"/>
                    <a:pt x="1" y="122"/>
                    <a:pt x="1" y="213"/>
                  </a:cubicBezTo>
                  <a:cubicBezTo>
                    <a:pt x="1" y="335"/>
                    <a:pt x="122" y="457"/>
                    <a:pt x="213" y="457"/>
                  </a:cubicBezTo>
                  <a:cubicBezTo>
                    <a:pt x="335" y="457"/>
                    <a:pt x="456" y="335"/>
                    <a:pt x="456" y="213"/>
                  </a:cubicBezTo>
                  <a:cubicBezTo>
                    <a:pt x="456" y="12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0"/>
            <p:cNvSpPr/>
            <p:nvPr/>
          </p:nvSpPr>
          <p:spPr>
            <a:xfrm>
              <a:off x="2874147" y="795418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1" y="547"/>
                    <a:pt x="153" y="699"/>
                    <a:pt x="335" y="699"/>
                  </a:cubicBezTo>
                  <a:cubicBezTo>
                    <a:pt x="517" y="699"/>
                    <a:pt x="669" y="547"/>
                    <a:pt x="669" y="36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0"/>
            <p:cNvSpPr/>
            <p:nvPr/>
          </p:nvSpPr>
          <p:spPr>
            <a:xfrm>
              <a:off x="3994632" y="207925"/>
              <a:ext cx="13643" cy="14761"/>
            </a:xfrm>
            <a:custGeom>
              <a:rect b="b" l="l" r="r" t="t"/>
              <a:pathLst>
                <a:path extrusionOk="0" h="396" w="366">
                  <a:moveTo>
                    <a:pt x="183" y="1"/>
                  </a:moveTo>
                  <a:cubicBezTo>
                    <a:pt x="62" y="1"/>
                    <a:pt x="1" y="92"/>
                    <a:pt x="1" y="183"/>
                  </a:cubicBezTo>
                  <a:cubicBezTo>
                    <a:pt x="1" y="305"/>
                    <a:pt x="62" y="396"/>
                    <a:pt x="183" y="396"/>
                  </a:cubicBezTo>
                  <a:cubicBezTo>
                    <a:pt x="274" y="396"/>
                    <a:pt x="366" y="305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0"/>
            <p:cNvSpPr/>
            <p:nvPr/>
          </p:nvSpPr>
          <p:spPr>
            <a:xfrm>
              <a:off x="4932913" y="4999128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1"/>
                  </a:moveTo>
                  <a:cubicBezTo>
                    <a:pt x="152" y="1"/>
                    <a:pt x="0" y="122"/>
                    <a:pt x="0" y="305"/>
                  </a:cubicBezTo>
                  <a:cubicBezTo>
                    <a:pt x="0" y="456"/>
                    <a:pt x="152" y="608"/>
                    <a:pt x="304" y="608"/>
                  </a:cubicBezTo>
                  <a:cubicBezTo>
                    <a:pt x="456" y="608"/>
                    <a:pt x="608" y="487"/>
                    <a:pt x="608" y="305"/>
                  </a:cubicBezTo>
                  <a:cubicBezTo>
                    <a:pt x="608" y="122"/>
                    <a:pt x="456" y="1"/>
                    <a:pt x="30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0"/>
            <p:cNvSpPr/>
            <p:nvPr/>
          </p:nvSpPr>
          <p:spPr>
            <a:xfrm>
              <a:off x="175289" y="1452516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44" y="1"/>
                  </a:moveTo>
                  <a:cubicBezTo>
                    <a:pt x="92" y="1"/>
                    <a:pt x="1" y="122"/>
                    <a:pt x="1" y="274"/>
                  </a:cubicBezTo>
                  <a:cubicBezTo>
                    <a:pt x="1" y="426"/>
                    <a:pt x="92" y="548"/>
                    <a:pt x="244" y="548"/>
                  </a:cubicBezTo>
                  <a:cubicBezTo>
                    <a:pt x="396" y="548"/>
                    <a:pt x="518" y="426"/>
                    <a:pt x="518" y="274"/>
                  </a:cubicBezTo>
                  <a:cubicBezTo>
                    <a:pt x="518" y="153"/>
                    <a:pt x="396" y="6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0"/>
            <p:cNvSpPr/>
            <p:nvPr/>
          </p:nvSpPr>
          <p:spPr>
            <a:xfrm>
              <a:off x="2007422" y="1002735"/>
              <a:ext cx="13643" cy="13643"/>
            </a:xfrm>
            <a:custGeom>
              <a:rect b="b" l="l" r="r" t="t"/>
              <a:pathLst>
                <a:path extrusionOk="0" h="366" w="366">
                  <a:moveTo>
                    <a:pt x="183" y="0"/>
                  </a:moveTo>
                  <a:cubicBezTo>
                    <a:pt x="62" y="0"/>
                    <a:pt x="1" y="61"/>
                    <a:pt x="1" y="183"/>
                  </a:cubicBezTo>
                  <a:cubicBezTo>
                    <a:pt x="1" y="304"/>
                    <a:pt x="62" y="365"/>
                    <a:pt x="183" y="365"/>
                  </a:cubicBezTo>
                  <a:cubicBezTo>
                    <a:pt x="305" y="365"/>
                    <a:pt x="366" y="304"/>
                    <a:pt x="366" y="183"/>
                  </a:cubicBezTo>
                  <a:cubicBezTo>
                    <a:pt x="366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0"/>
            <p:cNvSpPr/>
            <p:nvPr/>
          </p:nvSpPr>
          <p:spPr>
            <a:xfrm>
              <a:off x="283215" y="110662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6"/>
                    <a:pt x="92" y="457"/>
                    <a:pt x="214" y="457"/>
                  </a:cubicBezTo>
                  <a:cubicBezTo>
                    <a:pt x="335" y="457"/>
                    <a:pt x="457" y="366"/>
                    <a:pt x="457" y="244"/>
                  </a:cubicBezTo>
                  <a:cubicBezTo>
                    <a:pt x="457" y="12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0"/>
            <p:cNvSpPr/>
            <p:nvPr/>
          </p:nvSpPr>
          <p:spPr>
            <a:xfrm>
              <a:off x="695462" y="904914"/>
              <a:ext cx="20427" cy="20427"/>
            </a:xfrm>
            <a:custGeom>
              <a:rect b="b" l="l" r="r" t="t"/>
              <a:pathLst>
                <a:path extrusionOk="0" h="548" w="54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0"/>
            <p:cNvSpPr/>
            <p:nvPr/>
          </p:nvSpPr>
          <p:spPr>
            <a:xfrm>
              <a:off x="977586" y="1317697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18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04"/>
                    <a:pt x="91" y="396"/>
                    <a:pt x="183" y="396"/>
                  </a:cubicBezTo>
                  <a:cubicBezTo>
                    <a:pt x="304" y="396"/>
                    <a:pt x="395" y="304"/>
                    <a:pt x="395" y="213"/>
                  </a:cubicBezTo>
                  <a:cubicBezTo>
                    <a:pt x="39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0"/>
            <p:cNvSpPr/>
            <p:nvPr/>
          </p:nvSpPr>
          <p:spPr>
            <a:xfrm>
              <a:off x="2629236" y="5033369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1"/>
                  </a:moveTo>
                  <a:cubicBezTo>
                    <a:pt x="123" y="1"/>
                    <a:pt x="1" y="122"/>
                    <a:pt x="1" y="244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335" y="456"/>
                    <a:pt x="457" y="335"/>
                    <a:pt x="457" y="244"/>
                  </a:cubicBezTo>
                  <a:cubicBezTo>
                    <a:pt x="457" y="122"/>
                    <a:pt x="335" y="3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0"/>
            <p:cNvSpPr/>
            <p:nvPr/>
          </p:nvSpPr>
          <p:spPr>
            <a:xfrm>
              <a:off x="40600" y="98801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0"/>
                  </a:moveTo>
                  <a:cubicBezTo>
                    <a:pt x="92" y="0"/>
                    <a:pt x="1" y="122"/>
                    <a:pt x="1" y="244"/>
                  </a:cubicBezTo>
                  <a:cubicBezTo>
                    <a:pt x="1" y="36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4"/>
                  </a:cubicBezTo>
                  <a:cubicBezTo>
                    <a:pt x="457" y="122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0"/>
            <p:cNvSpPr/>
            <p:nvPr/>
          </p:nvSpPr>
          <p:spPr>
            <a:xfrm>
              <a:off x="1187176" y="366025"/>
              <a:ext cx="9095" cy="9095"/>
            </a:xfrm>
            <a:custGeom>
              <a:rect b="b" l="l" r="r" t="t"/>
              <a:pathLst>
                <a:path extrusionOk="0" h="244" w="244">
                  <a:moveTo>
                    <a:pt x="122" y="0"/>
                  </a:moveTo>
                  <a:cubicBezTo>
                    <a:pt x="31" y="0"/>
                    <a:pt x="0" y="61"/>
                    <a:pt x="0" y="122"/>
                  </a:cubicBezTo>
                  <a:cubicBezTo>
                    <a:pt x="0" y="213"/>
                    <a:pt x="31" y="243"/>
                    <a:pt x="122" y="243"/>
                  </a:cubicBezTo>
                  <a:cubicBezTo>
                    <a:pt x="183" y="243"/>
                    <a:pt x="244" y="213"/>
                    <a:pt x="244" y="122"/>
                  </a:cubicBezTo>
                  <a:cubicBezTo>
                    <a:pt x="244" y="61"/>
                    <a:pt x="152" y="31"/>
                    <a:pt x="12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0"/>
            <p:cNvSpPr/>
            <p:nvPr/>
          </p:nvSpPr>
          <p:spPr>
            <a:xfrm>
              <a:off x="1414882" y="82713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66" y="456"/>
                    <a:pt x="457" y="335"/>
                    <a:pt x="457" y="213"/>
                  </a:cubicBezTo>
                  <a:cubicBezTo>
                    <a:pt x="457" y="9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0"/>
            <p:cNvSpPr/>
            <p:nvPr/>
          </p:nvSpPr>
          <p:spPr>
            <a:xfrm>
              <a:off x="2176284" y="4254857"/>
              <a:ext cx="11369" cy="11369"/>
            </a:xfrm>
            <a:custGeom>
              <a:rect b="b" l="l" r="r" t="t"/>
              <a:pathLst>
                <a:path extrusionOk="0" h="305" w="305">
                  <a:moveTo>
                    <a:pt x="152" y="0"/>
                  </a:moveTo>
                  <a:cubicBezTo>
                    <a:pt x="61" y="0"/>
                    <a:pt x="0" y="61"/>
                    <a:pt x="0" y="152"/>
                  </a:cubicBezTo>
                  <a:cubicBezTo>
                    <a:pt x="0" y="213"/>
                    <a:pt x="61" y="304"/>
                    <a:pt x="152" y="304"/>
                  </a:cubicBezTo>
                  <a:cubicBezTo>
                    <a:pt x="213" y="304"/>
                    <a:pt x="304" y="213"/>
                    <a:pt x="304" y="152"/>
                  </a:cubicBezTo>
                  <a:cubicBezTo>
                    <a:pt x="304" y="61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0"/>
            <p:cNvSpPr/>
            <p:nvPr/>
          </p:nvSpPr>
          <p:spPr>
            <a:xfrm>
              <a:off x="2715859" y="4753245"/>
              <a:ext cx="20464" cy="20427"/>
            </a:xfrm>
            <a:custGeom>
              <a:rect b="b" l="l" r="r" t="t"/>
              <a:pathLst>
                <a:path extrusionOk="0" h="548" w="549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0"/>
            <p:cNvSpPr/>
            <p:nvPr/>
          </p:nvSpPr>
          <p:spPr>
            <a:xfrm>
              <a:off x="145228" y="2621768"/>
              <a:ext cx="19308" cy="19308"/>
            </a:xfrm>
            <a:custGeom>
              <a:rect b="b" l="l" r="r" t="t"/>
              <a:pathLst>
                <a:path extrusionOk="0" h="51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18" y="395"/>
                    <a:pt x="518" y="274"/>
                  </a:cubicBezTo>
                  <a:cubicBezTo>
                    <a:pt x="51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0"/>
            <p:cNvSpPr/>
            <p:nvPr/>
          </p:nvSpPr>
          <p:spPr>
            <a:xfrm>
              <a:off x="151026" y="314838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48" y="395"/>
                    <a:pt x="548" y="243"/>
                  </a:cubicBezTo>
                  <a:cubicBezTo>
                    <a:pt x="548" y="152"/>
                    <a:pt x="426" y="31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0"/>
            <p:cNvSpPr/>
            <p:nvPr/>
          </p:nvSpPr>
          <p:spPr>
            <a:xfrm>
              <a:off x="179966" y="2013337"/>
              <a:ext cx="43090" cy="4309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0"/>
            <p:cNvSpPr/>
            <p:nvPr/>
          </p:nvSpPr>
          <p:spPr>
            <a:xfrm>
              <a:off x="8441566" y="5014530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13" y="1"/>
                    <a:pt x="1" y="21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0"/>
            <p:cNvSpPr/>
            <p:nvPr/>
          </p:nvSpPr>
          <p:spPr>
            <a:xfrm>
              <a:off x="8401093" y="3710075"/>
              <a:ext cx="18153" cy="15916"/>
            </a:xfrm>
            <a:custGeom>
              <a:rect b="b" l="l" r="r" t="t"/>
              <a:pathLst>
                <a:path extrusionOk="0" h="427" w="487">
                  <a:moveTo>
                    <a:pt x="244" y="1"/>
                  </a:moveTo>
                  <a:cubicBezTo>
                    <a:pt x="122" y="1"/>
                    <a:pt x="0" y="62"/>
                    <a:pt x="0" y="214"/>
                  </a:cubicBezTo>
                  <a:cubicBezTo>
                    <a:pt x="0" y="335"/>
                    <a:pt x="122" y="426"/>
                    <a:pt x="244" y="426"/>
                  </a:cubicBezTo>
                  <a:cubicBezTo>
                    <a:pt x="365" y="426"/>
                    <a:pt x="487" y="366"/>
                    <a:pt x="487" y="214"/>
                  </a:cubicBezTo>
                  <a:cubicBezTo>
                    <a:pt x="487" y="6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0"/>
            <p:cNvSpPr/>
            <p:nvPr/>
          </p:nvSpPr>
          <p:spPr>
            <a:xfrm>
              <a:off x="3866584" y="5073513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8"/>
                    <a:pt x="274" y="548"/>
                  </a:cubicBezTo>
                  <a:cubicBezTo>
                    <a:pt x="396" y="548"/>
                    <a:pt x="517" y="426"/>
                    <a:pt x="517" y="274"/>
                  </a:cubicBezTo>
                  <a:cubicBezTo>
                    <a:pt x="51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0"/>
            <p:cNvSpPr/>
            <p:nvPr/>
          </p:nvSpPr>
          <p:spPr>
            <a:xfrm>
              <a:off x="3516198" y="5010480"/>
              <a:ext cx="31758" cy="30603"/>
            </a:xfrm>
            <a:custGeom>
              <a:rect b="b" l="l" r="r" t="t"/>
              <a:pathLst>
                <a:path extrusionOk="0" h="821" w="852">
                  <a:moveTo>
                    <a:pt x="426" y="0"/>
                  </a:moveTo>
                  <a:cubicBezTo>
                    <a:pt x="214" y="0"/>
                    <a:pt x="1" y="183"/>
                    <a:pt x="1" y="426"/>
                  </a:cubicBezTo>
                  <a:cubicBezTo>
                    <a:pt x="1" y="639"/>
                    <a:pt x="214" y="821"/>
                    <a:pt x="426" y="821"/>
                  </a:cubicBezTo>
                  <a:cubicBezTo>
                    <a:pt x="670" y="821"/>
                    <a:pt x="852" y="639"/>
                    <a:pt x="852" y="426"/>
                  </a:cubicBezTo>
                  <a:cubicBezTo>
                    <a:pt x="852" y="183"/>
                    <a:pt x="670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0"/>
            <p:cNvSpPr/>
            <p:nvPr/>
          </p:nvSpPr>
          <p:spPr>
            <a:xfrm>
              <a:off x="8948348" y="4479600"/>
              <a:ext cx="34032" cy="34032"/>
            </a:xfrm>
            <a:custGeom>
              <a:rect b="b" l="l" r="r" t="t"/>
              <a:pathLst>
                <a:path extrusionOk="0" h="913" w="913">
                  <a:moveTo>
                    <a:pt x="456" y="1"/>
                  </a:moveTo>
                  <a:cubicBezTo>
                    <a:pt x="183" y="1"/>
                    <a:pt x="0" y="244"/>
                    <a:pt x="0" y="457"/>
                  </a:cubicBezTo>
                  <a:cubicBezTo>
                    <a:pt x="0" y="730"/>
                    <a:pt x="183" y="913"/>
                    <a:pt x="456" y="913"/>
                  </a:cubicBezTo>
                  <a:cubicBezTo>
                    <a:pt x="730" y="913"/>
                    <a:pt x="912" y="700"/>
                    <a:pt x="912" y="457"/>
                  </a:cubicBezTo>
                  <a:cubicBezTo>
                    <a:pt x="912" y="244"/>
                    <a:pt x="730" y="1"/>
                    <a:pt x="456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0"/>
            <p:cNvSpPr/>
            <p:nvPr/>
          </p:nvSpPr>
          <p:spPr>
            <a:xfrm>
              <a:off x="4425181" y="37994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0" y="487"/>
                    <a:pt x="122" y="608"/>
                    <a:pt x="304" y="608"/>
                  </a:cubicBezTo>
                  <a:cubicBezTo>
                    <a:pt x="456" y="608"/>
                    <a:pt x="608" y="487"/>
                    <a:pt x="608" y="304"/>
                  </a:cubicBezTo>
                  <a:cubicBezTo>
                    <a:pt x="608" y="122"/>
                    <a:pt x="456" y="0"/>
                    <a:pt x="30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0"/>
            <p:cNvSpPr/>
            <p:nvPr/>
          </p:nvSpPr>
          <p:spPr>
            <a:xfrm>
              <a:off x="6236984" y="4836826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0"/>
            <p:cNvSpPr/>
            <p:nvPr/>
          </p:nvSpPr>
          <p:spPr>
            <a:xfrm>
              <a:off x="4105073" y="4992021"/>
              <a:ext cx="24937" cy="26093"/>
            </a:xfrm>
            <a:custGeom>
              <a:rect b="b" l="l" r="r" t="t"/>
              <a:pathLst>
                <a:path extrusionOk="0" h="700" w="669">
                  <a:moveTo>
                    <a:pt x="335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47"/>
                    <a:pt x="152" y="699"/>
                    <a:pt x="335" y="699"/>
                  </a:cubicBezTo>
                  <a:cubicBezTo>
                    <a:pt x="517" y="699"/>
                    <a:pt x="669" y="54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0"/>
            <p:cNvSpPr/>
            <p:nvPr/>
          </p:nvSpPr>
          <p:spPr>
            <a:xfrm>
              <a:off x="6139230" y="119520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0"/>
            <p:cNvSpPr/>
            <p:nvPr/>
          </p:nvSpPr>
          <p:spPr>
            <a:xfrm>
              <a:off x="5359856" y="4752737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1" y="608"/>
                    <a:pt x="183" y="760"/>
                    <a:pt x="365" y="760"/>
                  </a:cubicBezTo>
                  <a:cubicBezTo>
                    <a:pt x="609" y="760"/>
                    <a:pt x="761" y="547"/>
                    <a:pt x="761" y="365"/>
                  </a:cubicBezTo>
                  <a:cubicBezTo>
                    <a:pt x="761" y="183"/>
                    <a:pt x="609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0"/>
            <p:cNvSpPr/>
            <p:nvPr/>
          </p:nvSpPr>
          <p:spPr>
            <a:xfrm>
              <a:off x="5816459" y="79811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213" y="1"/>
                  </a:moveTo>
                  <a:cubicBezTo>
                    <a:pt x="91" y="1"/>
                    <a:pt x="0" y="92"/>
                    <a:pt x="0" y="213"/>
                  </a:cubicBezTo>
                  <a:cubicBezTo>
                    <a:pt x="0" y="305"/>
                    <a:pt x="91" y="396"/>
                    <a:pt x="213" y="396"/>
                  </a:cubicBezTo>
                  <a:cubicBezTo>
                    <a:pt x="304" y="396"/>
                    <a:pt x="395" y="305"/>
                    <a:pt x="395" y="213"/>
                  </a:cubicBezTo>
                  <a:cubicBezTo>
                    <a:pt x="395" y="92"/>
                    <a:pt x="304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0"/>
            <p:cNvSpPr/>
            <p:nvPr/>
          </p:nvSpPr>
          <p:spPr>
            <a:xfrm>
              <a:off x="7003775" y="59106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1"/>
                  </a:moveTo>
                  <a:cubicBezTo>
                    <a:pt x="153" y="1"/>
                    <a:pt x="1" y="153"/>
                    <a:pt x="1" y="365"/>
                  </a:cubicBezTo>
                  <a:cubicBezTo>
                    <a:pt x="1" y="548"/>
                    <a:pt x="153" y="700"/>
                    <a:pt x="335" y="700"/>
                  </a:cubicBezTo>
                  <a:cubicBezTo>
                    <a:pt x="518" y="700"/>
                    <a:pt x="670" y="548"/>
                    <a:pt x="670" y="365"/>
                  </a:cubicBez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0"/>
            <p:cNvSpPr/>
            <p:nvPr/>
          </p:nvSpPr>
          <p:spPr>
            <a:xfrm>
              <a:off x="6634430" y="5002831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5" y="0"/>
                  </a:moveTo>
                  <a:cubicBezTo>
                    <a:pt x="122" y="0"/>
                    <a:pt x="1" y="152"/>
                    <a:pt x="1" y="304"/>
                  </a:cubicBezTo>
                  <a:cubicBezTo>
                    <a:pt x="1" y="487"/>
                    <a:pt x="122" y="608"/>
                    <a:pt x="305" y="608"/>
                  </a:cubicBezTo>
                  <a:cubicBezTo>
                    <a:pt x="457" y="608"/>
                    <a:pt x="609" y="487"/>
                    <a:pt x="609" y="304"/>
                  </a:cubicBezTo>
                  <a:cubicBezTo>
                    <a:pt x="609" y="152"/>
                    <a:pt x="457" y="0"/>
                    <a:pt x="30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0"/>
            <p:cNvSpPr/>
            <p:nvPr/>
          </p:nvSpPr>
          <p:spPr>
            <a:xfrm>
              <a:off x="8877525" y="1780898"/>
              <a:ext cx="17035" cy="17221"/>
            </a:xfrm>
            <a:custGeom>
              <a:rect b="b" l="l" r="r" t="t"/>
              <a:pathLst>
                <a:path extrusionOk="0" h="462" w="457">
                  <a:moveTo>
                    <a:pt x="251" y="1"/>
                  </a:moveTo>
                  <a:cubicBezTo>
                    <a:pt x="238" y="1"/>
                    <a:pt x="226" y="2"/>
                    <a:pt x="213" y="5"/>
                  </a:cubicBezTo>
                  <a:cubicBezTo>
                    <a:pt x="91" y="5"/>
                    <a:pt x="0" y="127"/>
                    <a:pt x="0" y="248"/>
                  </a:cubicBezTo>
                  <a:cubicBezTo>
                    <a:pt x="0" y="370"/>
                    <a:pt x="91" y="461"/>
                    <a:pt x="213" y="461"/>
                  </a:cubicBezTo>
                  <a:cubicBezTo>
                    <a:pt x="334" y="461"/>
                    <a:pt x="456" y="370"/>
                    <a:pt x="456" y="248"/>
                  </a:cubicBezTo>
                  <a:cubicBezTo>
                    <a:pt x="456" y="112"/>
                    <a:pt x="359" y="1"/>
                    <a:pt x="25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0"/>
            <p:cNvSpPr/>
            <p:nvPr/>
          </p:nvSpPr>
          <p:spPr>
            <a:xfrm>
              <a:off x="8887142" y="292122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426" y="517"/>
                    <a:pt x="547" y="396"/>
                    <a:pt x="547" y="244"/>
                  </a:cubicBezTo>
                  <a:cubicBezTo>
                    <a:pt x="547" y="92"/>
                    <a:pt x="395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0"/>
            <p:cNvSpPr/>
            <p:nvPr/>
          </p:nvSpPr>
          <p:spPr>
            <a:xfrm>
              <a:off x="8193402" y="90639"/>
              <a:ext cx="36306" cy="36269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0"/>
            <p:cNvSpPr/>
            <p:nvPr/>
          </p:nvSpPr>
          <p:spPr>
            <a:xfrm>
              <a:off x="6813653" y="4821258"/>
              <a:ext cx="26093" cy="24974"/>
            </a:xfrm>
            <a:custGeom>
              <a:rect b="b" l="l" r="r" t="t"/>
              <a:pathLst>
                <a:path extrusionOk="0" h="670" w="700">
                  <a:moveTo>
                    <a:pt x="36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65" y="669"/>
                  </a:cubicBezTo>
                  <a:cubicBezTo>
                    <a:pt x="547" y="669"/>
                    <a:pt x="699" y="517"/>
                    <a:pt x="699" y="335"/>
                  </a:cubicBezTo>
                  <a:cubicBezTo>
                    <a:pt x="699" y="152"/>
                    <a:pt x="547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0"/>
            <p:cNvSpPr/>
            <p:nvPr/>
          </p:nvSpPr>
          <p:spPr>
            <a:xfrm>
              <a:off x="8952482" y="81014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6" y="335"/>
                    <a:pt x="456" y="213"/>
                  </a:cubicBezTo>
                  <a:cubicBezTo>
                    <a:pt x="456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0"/>
            <p:cNvSpPr/>
            <p:nvPr/>
          </p:nvSpPr>
          <p:spPr>
            <a:xfrm>
              <a:off x="8964205" y="1338086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0"/>
            <p:cNvSpPr/>
            <p:nvPr/>
          </p:nvSpPr>
          <p:spPr>
            <a:xfrm>
              <a:off x="8933752" y="1963825"/>
              <a:ext cx="31758" cy="31758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0" y="182"/>
                    <a:pt x="0" y="426"/>
                  </a:cubicBezTo>
                  <a:cubicBezTo>
                    <a:pt x="0" y="669"/>
                    <a:pt x="183" y="851"/>
                    <a:pt x="426" y="851"/>
                  </a:cubicBezTo>
                  <a:cubicBezTo>
                    <a:pt x="669" y="851"/>
                    <a:pt x="851" y="669"/>
                    <a:pt x="851" y="426"/>
                  </a:cubicBezTo>
                  <a:cubicBezTo>
                    <a:pt x="851" y="182"/>
                    <a:pt x="669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9" name="Google Shape;979;p20"/>
          <p:cNvSpPr/>
          <p:nvPr/>
        </p:nvSpPr>
        <p:spPr>
          <a:xfrm>
            <a:off x="391493" y="192725"/>
            <a:ext cx="8359800" cy="4758000"/>
          </a:xfrm>
          <a:prstGeom prst="roundRect">
            <a:avLst>
              <a:gd fmla="val 2025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20"/>
          <p:cNvSpPr/>
          <p:nvPr/>
        </p:nvSpPr>
        <p:spPr>
          <a:xfrm flipH="1">
            <a:off x="4109700" y="538025"/>
            <a:ext cx="4314300" cy="3533400"/>
          </a:xfrm>
          <a:prstGeom prst="roundRect">
            <a:avLst>
              <a:gd fmla="val 2703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20"/>
          <p:cNvSpPr/>
          <p:nvPr/>
        </p:nvSpPr>
        <p:spPr>
          <a:xfrm flipH="1">
            <a:off x="719975" y="538025"/>
            <a:ext cx="3389700" cy="3533400"/>
          </a:xfrm>
          <a:prstGeom prst="roundRect">
            <a:avLst>
              <a:gd fmla="val 3410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20"/>
          <p:cNvSpPr/>
          <p:nvPr/>
        </p:nvSpPr>
        <p:spPr>
          <a:xfrm flipH="1">
            <a:off x="720000" y="4071425"/>
            <a:ext cx="7704000" cy="532200"/>
          </a:xfrm>
          <a:prstGeom prst="roundRect">
            <a:avLst>
              <a:gd fmla="val 11833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20"/>
          <p:cNvSpPr txBox="1"/>
          <p:nvPr>
            <p:ph type="title"/>
          </p:nvPr>
        </p:nvSpPr>
        <p:spPr>
          <a:xfrm>
            <a:off x="912050" y="1790554"/>
            <a:ext cx="2755500" cy="4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984" name="Google Shape;984;p20"/>
          <p:cNvSpPr txBox="1"/>
          <p:nvPr>
            <p:ph idx="1" type="subTitle"/>
          </p:nvPr>
        </p:nvSpPr>
        <p:spPr>
          <a:xfrm rot="374">
            <a:off x="912050" y="2185528"/>
            <a:ext cx="2755500" cy="1260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3"/>
          <p:cNvGrpSpPr/>
          <p:nvPr/>
        </p:nvGrpSpPr>
        <p:grpSpPr>
          <a:xfrm>
            <a:off x="37929" y="35116"/>
            <a:ext cx="9082835" cy="5058823"/>
            <a:chOff x="40600" y="35116"/>
            <a:chExt cx="8999143" cy="5058823"/>
          </a:xfrm>
        </p:grpSpPr>
        <p:sp>
          <p:nvSpPr>
            <p:cNvPr id="61" name="Google Shape;61;p3"/>
            <p:cNvSpPr/>
            <p:nvPr/>
          </p:nvSpPr>
          <p:spPr>
            <a:xfrm>
              <a:off x="179319" y="76630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4"/>
                    <a:pt x="1004" y="39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52" y="639"/>
                  </a:lnTo>
                  <a:cubicBezTo>
                    <a:pt x="700" y="609"/>
                    <a:pt x="548" y="487"/>
                    <a:pt x="456" y="426"/>
                  </a:cubicBezTo>
                  <a:cubicBezTo>
                    <a:pt x="365" y="366"/>
                    <a:pt x="335" y="335"/>
                    <a:pt x="244" y="305"/>
                  </a:cubicBezTo>
                  <a:lnTo>
                    <a:pt x="244" y="305"/>
                  </a:lnTo>
                  <a:cubicBezTo>
                    <a:pt x="244" y="305"/>
                    <a:pt x="244" y="335"/>
                    <a:pt x="304" y="335"/>
                  </a:cubicBezTo>
                  <a:cubicBezTo>
                    <a:pt x="396" y="487"/>
                    <a:pt x="517" y="639"/>
                    <a:pt x="608" y="822"/>
                  </a:cubicBezTo>
                  <a:cubicBezTo>
                    <a:pt x="608" y="852"/>
                    <a:pt x="639" y="913"/>
                    <a:pt x="639" y="913"/>
                  </a:cubicBezTo>
                  <a:cubicBezTo>
                    <a:pt x="487" y="974"/>
                    <a:pt x="335" y="1034"/>
                    <a:pt x="183" y="1065"/>
                  </a:cubicBezTo>
                  <a:cubicBezTo>
                    <a:pt x="92" y="1065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1"/>
                    <a:pt x="487" y="1673"/>
                    <a:pt x="396" y="1794"/>
                  </a:cubicBezTo>
                  <a:cubicBezTo>
                    <a:pt x="365" y="1825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1"/>
                    <a:pt x="943" y="1521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9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7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1"/>
                  </a:cubicBezTo>
                  <a:cubicBezTo>
                    <a:pt x="1520" y="1551"/>
                    <a:pt x="1611" y="1642"/>
                    <a:pt x="1763" y="1733"/>
                  </a:cubicBezTo>
                  <a:cubicBezTo>
                    <a:pt x="1855" y="179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3" y="1521"/>
                    <a:pt x="1611" y="133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672" y="1247"/>
                    <a:pt x="179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63" y="1065"/>
                    <a:pt x="1581" y="974"/>
                  </a:cubicBezTo>
                  <a:cubicBezTo>
                    <a:pt x="1551" y="974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11" y="730"/>
                    <a:pt x="1703" y="609"/>
                    <a:pt x="1763" y="487"/>
                  </a:cubicBezTo>
                  <a:cubicBezTo>
                    <a:pt x="1794" y="457"/>
                    <a:pt x="1855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6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08" y="639"/>
                    <a:pt x="1277" y="670"/>
                    <a:pt x="1277" y="670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2364876" y="60666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4" y="1"/>
                  </a:moveTo>
                  <a:lnTo>
                    <a:pt x="1094" y="31"/>
                  </a:lnTo>
                  <a:cubicBezTo>
                    <a:pt x="1064" y="214"/>
                    <a:pt x="1034" y="396"/>
                    <a:pt x="942" y="548"/>
                  </a:cubicBezTo>
                  <a:cubicBezTo>
                    <a:pt x="942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699" y="609"/>
                    <a:pt x="547" y="487"/>
                    <a:pt x="456" y="396"/>
                  </a:cubicBezTo>
                  <a:cubicBezTo>
                    <a:pt x="365" y="366"/>
                    <a:pt x="334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426" y="487"/>
                    <a:pt x="517" y="639"/>
                    <a:pt x="608" y="822"/>
                  </a:cubicBezTo>
                  <a:cubicBezTo>
                    <a:pt x="608" y="852"/>
                    <a:pt x="638" y="913"/>
                    <a:pt x="638" y="913"/>
                  </a:cubicBezTo>
                  <a:cubicBezTo>
                    <a:pt x="486" y="974"/>
                    <a:pt x="334" y="1004"/>
                    <a:pt x="182" y="1065"/>
                  </a:cubicBezTo>
                  <a:cubicBezTo>
                    <a:pt x="122" y="1065"/>
                    <a:pt x="30" y="1095"/>
                    <a:pt x="0" y="1095"/>
                  </a:cubicBezTo>
                  <a:lnTo>
                    <a:pt x="30" y="1095"/>
                  </a:lnTo>
                  <a:cubicBezTo>
                    <a:pt x="213" y="1126"/>
                    <a:pt x="426" y="1156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8"/>
                    <a:pt x="638" y="1369"/>
                    <a:pt x="638" y="1369"/>
                  </a:cubicBezTo>
                  <a:cubicBezTo>
                    <a:pt x="578" y="1490"/>
                    <a:pt x="486" y="1673"/>
                    <a:pt x="426" y="1764"/>
                  </a:cubicBezTo>
                  <a:cubicBezTo>
                    <a:pt x="365" y="1825"/>
                    <a:pt x="365" y="1855"/>
                    <a:pt x="334" y="1885"/>
                  </a:cubicBezTo>
                  <a:cubicBezTo>
                    <a:pt x="334" y="1885"/>
                    <a:pt x="365" y="1885"/>
                    <a:pt x="365" y="1855"/>
                  </a:cubicBezTo>
                  <a:cubicBezTo>
                    <a:pt x="517" y="1733"/>
                    <a:pt x="730" y="1612"/>
                    <a:pt x="882" y="1551"/>
                  </a:cubicBezTo>
                  <a:cubicBezTo>
                    <a:pt x="912" y="1551"/>
                    <a:pt x="912" y="1490"/>
                    <a:pt x="942" y="149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8"/>
                  </a:cubicBezTo>
                  <a:cubicBezTo>
                    <a:pt x="1125" y="2129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46"/>
                    <a:pt x="1246" y="1764"/>
                    <a:pt x="1338" y="1581"/>
                  </a:cubicBezTo>
                  <a:cubicBezTo>
                    <a:pt x="1338" y="1551"/>
                    <a:pt x="1368" y="1551"/>
                    <a:pt x="1368" y="1490"/>
                  </a:cubicBezTo>
                  <a:cubicBezTo>
                    <a:pt x="1520" y="1551"/>
                    <a:pt x="1641" y="1612"/>
                    <a:pt x="1793" y="1733"/>
                  </a:cubicBezTo>
                  <a:cubicBezTo>
                    <a:pt x="1854" y="176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2" y="1490"/>
                    <a:pt x="1611" y="130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702" y="1247"/>
                    <a:pt x="1824" y="1217"/>
                    <a:pt x="1976" y="1156"/>
                  </a:cubicBezTo>
                  <a:cubicBezTo>
                    <a:pt x="2037" y="1156"/>
                    <a:pt x="2128" y="1126"/>
                    <a:pt x="2189" y="1126"/>
                  </a:cubicBezTo>
                  <a:lnTo>
                    <a:pt x="2158" y="1126"/>
                  </a:lnTo>
                  <a:cubicBezTo>
                    <a:pt x="1976" y="1095"/>
                    <a:pt x="1793" y="1065"/>
                    <a:pt x="1581" y="974"/>
                  </a:cubicBezTo>
                  <a:cubicBezTo>
                    <a:pt x="1550" y="974"/>
                    <a:pt x="1550" y="943"/>
                    <a:pt x="1520" y="943"/>
                  </a:cubicBezTo>
                  <a:cubicBezTo>
                    <a:pt x="1520" y="882"/>
                    <a:pt x="1520" y="882"/>
                    <a:pt x="1550" y="852"/>
                  </a:cubicBezTo>
                  <a:cubicBezTo>
                    <a:pt x="1641" y="700"/>
                    <a:pt x="1702" y="609"/>
                    <a:pt x="1793" y="487"/>
                  </a:cubicBezTo>
                  <a:cubicBezTo>
                    <a:pt x="1824" y="426"/>
                    <a:pt x="1854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6"/>
                  </a:cubicBezTo>
                  <a:cubicBezTo>
                    <a:pt x="1702" y="487"/>
                    <a:pt x="1550" y="609"/>
                    <a:pt x="1368" y="639"/>
                  </a:cubicBezTo>
                  <a:cubicBezTo>
                    <a:pt x="1307" y="639"/>
                    <a:pt x="1277" y="670"/>
                    <a:pt x="1277" y="670"/>
                  </a:cubicBezTo>
                  <a:cubicBezTo>
                    <a:pt x="1277" y="639"/>
                    <a:pt x="1246" y="639"/>
                    <a:pt x="1246" y="609"/>
                  </a:cubicBezTo>
                  <a:cubicBezTo>
                    <a:pt x="1186" y="457"/>
                    <a:pt x="1186" y="305"/>
                    <a:pt x="1125" y="183"/>
                  </a:cubicBezTo>
                  <a:cubicBezTo>
                    <a:pt x="1125" y="153"/>
                    <a:pt x="1094" y="62"/>
                    <a:pt x="109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97734" y="4291743"/>
              <a:ext cx="81595" cy="81595"/>
            </a:xfrm>
            <a:custGeom>
              <a:rect b="b" l="l" r="r" t="t"/>
              <a:pathLst>
                <a:path extrusionOk="0" h="2189" w="2189">
                  <a:moveTo>
                    <a:pt x="1094" y="0"/>
                  </a:moveTo>
                  <a:lnTo>
                    <a:pt x="1094" y="31"/>
                  </a:lnTo>
                  <a:cubicBezTo>
                    <a:pt x="1064" y="213"/>
                    <a:pt x="1034" y="426"/>
                    <a:pt x="942" y="578"/>
                  </a:cubicBezTo>
                  <a:cubicBezTo>
                    <a:pt x="942" y="608"/>
                    <a:pt x="912" y="639"/>
                    <a:pt x="912" y="639"/>
                  </a:cubicBezTo>
                  <a:lnTo>
                    <a:pt x="851" y="639"/>
                  </a:lnTo>
                  <a:cubicBezTo>
                    <a:pt x="730" y="608"/>
                    <a:pt x="547" y="487"/>
                    <a:pt x="456" y="426"/>
                  </a:cubicBezTo>
                  <a:cubicBezTo>
                    <a:pt x="365" y="365"/>
                    <a:pt x="335" y="335"/>
                    <a:pt x="243" y="304"/>
                  </a:cubicBezTo>
                  <a:lnTo>
                    <a:pt x="243" y="304"/>
                  </a:lnTo>
                  <a:cubicBezTo>
                    <a:pt x="243" y="304"/>
                    <a:pt x="243" y="335"/>
                    <a:pt x="304" y="335"/>
                  </a:cubicBezTo>
                  <a:cubicBezTo>
                    <a:pt x="395" y="487"/>
                    <a:pt x="517" y="639"/>
                    <a:pt x="608" y="821"/>
                  </a:cubicBezTo>
                  <a:cubicBezTo>
                    <a:pt x="608" y="852"/>
                    <a:pt x="638" y="912"/>
                    <a:pt x="638" y="912"/>
                  </a:cubicBezTo>
                  <a:cubicBezTo>
                    <a:pt x="486" y="973"/>
                    <a:pt x="335" y="1003"/>
                    <a:pt x="183" y="1064"/>
                  </a:cubicBezTo>
                  <a:cubicBezTo>
                    <a:pt x="122" y="1064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426" y="1155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7"/>
                    <a:pt x="638" y="1368"/>
                    <a:pt x="638" y="1368"/>
                  </a:cubicBezTo>
                  <a:cubicBezTo>
                    <a:pt x="578" y="1520"/>
                    <a:pt x="486" y="1672"/>
                    <a:pt x="395" y="1763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30" y="1611"/>
                    <a:pt x="882" y="1551"/>
                  </a:cubicBezTo>
                  <a:cubicBezTo>
                    <a:pt x="912" y="1551"/>
                    <a:pt x="912" y="1520"/>
                    <a:pt x="942" y="152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7"/>
                  </a:cubicBezTo>
                  <a:cubicBezTo>
                    <a:pt x="1125" y="2128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76"/>
                    <a:pt x="1246" y="1763"/>
                    <a:pt x="1338" y="1581"/>
                  </a:cubicBezTo>
                  <a:cubicBezTo>
                    <a:pt x="133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3" y="1733"/>
                  </a:cubicBezTo>
                  <a:cubicBezTo>
                    <a:pt x="1854" y="1763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45" y="1824"/>
                  </a:cubicBezTo>
                  <a:cubicBezTo>
                    <a:pt x="1824" y="1672"/>
                    <a:pt x="1702" y="1520"/>
                    <a:pt x="1642" y="133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6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8" y="1125"/>
                  </a:lnTo>
                  <a:cubicBezTo>
                    <a:pt x="1976" y="1095"/>
                    <a:pt x="1793" y="1064"/>
                    <a:pt x="1581" y="973"/>
                  </a:cubicBezTo>
                  <a:cubicBezTo>
                    <a:pt x="1550" y="973"/>
                    <a:pt x="1550" y="943"/>
                    <a:pt x="1520" y="943"/>
                  </a:cubicBezTo>
                  <a:cubicBezTo>
                    <a:pt x="1520" y="912"/>
                    <a:pt x="1520" y="912"/>
                    <a:pt x="1550" y="882"/>
                  </a:cubicBezTo>
                  <a:cubicBezTo>
                    <a:pt x="1642" y="730"/>
                    <a:pt x="1702" y="608"/>
                    <a:pt x="1793" y="487"/>
                  </a:cubicBezTo>
                  <a:cubicBezTo>
                    <a:pt x="1824" y="456"/>
                    <a:pt x="1854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5"/>
                  </a:cubicBezTo>
                  <a:cubicBezTo>
                    <a:pt x="1702" y="487"/>
                    <a:pt x="1550" y="608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6" y="639"/>
                    <a:pt x="1246" y="608"/>
                  </a:cubicBezTo>
                  <a:cubicBezTo>
                    <a:pt x="1186" y="456"/>
                    <a:pt x="1186" y="304"/>
                    <a:pt x="1125" y="183"/>
                  </a:cubicBezTo>
                  <a:cubicBezTo>
                    <a:pt x="1125" y="152"/>
                    <a:pt x="1094" y="61"/>
                    <a:pt x="109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5555658" y="35116"/>
              <a:ext cx="81632" cy="82751"/>
            </a:xfrm>
            <a:custGeom>
              <a:rect b="b" l="l" r="r" t="t"/>
              <a:pathLst>
                <a:path extrusionOk="0" h="2220" w="2190">
                  <a:moveTo>
                    <a:pt x="1095" y="0"/>
                  </a:moveTo>
                  <a:lnTo>
                    <a:pt x="1095" y="61"/>
                  </a:lnTo>
                  <a:cubicBezTo>
                    <a:pt x="1065" y="243"/>
                    <a:pt x="1004" y="426"/>
                    <a:pt x="943" y="578"/>
                  </a:cubicBezTo>
                  <a:cubicBezTo>
                    <a:pt x="943" y="608"/>
                    <a:pt x="913" y="669"/>
                    <a:pt x="913" y="669"/>
                  </a:cubicBezTo>
                  <a:lnTo>
                    <a:pt x="852" y="669"/>
                  </a:lnTo>
                  <a:cubicBezTo>
                    <a:pt x="700" y="608"/>
                    <a:pt x="548" y="517"/>
                    <a:pt x="457" y="426"/>
                  </a:cubicBezTo>
                  <a:cubicBezTo>
                    <a:pt x="365" y="395"/>
                    <a:pt x="335" y="365"/>
                    <a:pt x="244" y="304"/>
                  </a:cubicBezTo>
                  <a:lnTo>
                    <a:pt x="244" y="304"/>
                  </a:lnTo>
                  <a:cubicBezTo>
                    <a:pt x="244" y="304"/>
                    <a:pt x="244" y="365"/>
                    <a:pt x="305" y="365"/>
                  </a:cubicBezTo>
                  <a:cubicBezTo>
                    <a:pt x="396" y="517"/>
                    <a:pt x="517" y="669"/>
                    <a:pt x="609" y="851"/>
                  </a:cubicBezTo>
                  <a:cubicBezTo>
                    <a:pt x="609" y="882"/>
                    <a:pt x="639" y="912"/>
                    <a:pt x="639" y="912"/>
                  </a:cubicBezTo>
                  <a:cubicBezTo>
                    <a:pt x="487" y="1003"/>
                    <a:pt x="335" y="1034"/>
                    <a:pt x="183" y="1064"/>
                  </a:cubicBezTo>
                  <a:cubicBezTo>
                    <a:pt x="92" y="1064"/>
                    <a:pt x="31" y="1125"/>
                    <a:pt x="1" y="1125"/>
                  </a:cubicBezTo>
                  <a:lnTo>
                    <a:pt x="31" y="1125"/>
                  </a:lnTo>
                  <a:cubicBezTo>
                    <a:pt x="214" y="1155"/>
                    <a:pt x="396" y="1186"/>
                    <a:pt x="609" y="1277"/>
                  </a:cubicBezTo>
                  <a:cubicBezTo>
                    <a:pt x="639" y="1277"/>
                    <a:pt x="669" y="1307"/>
                    <a:pt x="669" y="1307"/>
                  </a:cubicBezTo>
                  <a:cubicBezTo>
                    <a:pt x="669" y="1338"/>
                    <a:pt x="639" y="1368"/>
                    <a:pt x="639" y="1368"/>
                  </a:cubicBezTo>
                  <a:cubicBezTo>
                    <a:pt x="548" y="1520"/>
                    <a:pt x="487" y="1672"/>
                    <a:pt x="396" y="1793"/>
                  </a:cubicBezTo>
                  <a:cubicBezTo>
                    <a:pt x="365" y="1824"/>
                    <a:pt x="365" y="1885"/>
                    <a:pt x="335" y="1915"/>
                  </a:cubicBezTo>
                  <a:cubicBezTo>
                    <a:pt x="335" y="1915"/>
                    <a:pt x="365" y="1915"/>
                    <a:pt x="365" y="1885"/>
                  </a:cubicBezTo>
                  <a:cubicBezTo>
                    <a:pt x="517" y="1763"/>
                    <a:pt x="700" y="1642"/>
                    <a:pt x="852" y="1581"/>
                  </a:cubicBezTo>
                  <a:cubicBezTo>
                    <a:pt x="913" y="1581"/>
                    <a:pt x="913" y="1520"/>
                    <a:pt x="943" y="1520"/>
                  </a:cubicBezTo>
                  <a:cubicBezTo>
                    <a:pt x="943" y="1581"/>
                    <a:pt x="973" y="1611"/>
                    <a:pt x="973" y="1611"/>
                  </a:cubicBezTo>
                  <a:cubicBezTo>
                    <a:pt x="1065" y="1763"/>
                    <a:pt x="1095" y="1915"/>
                    <a:pt x="1125" y="2097"/>
                  </a:cubicBezTo>
                  <a:cubicBezTo>
                    <a:pt x="1125" y="2128"/>
                    <a:pt x="1125" y="2189"/>
                    <a:pt x="1156" y="2219"/>
                  </a:cubicBezTo>
                  <a:lnTo>
                    <a:pt x="1156" y="2189"/>
                  </a:lnTo>
                  <a:cubicBezTo>
                    <a:pt x="1217" y="1976"/>
                    <a:pt x="1247" y="1793"/>
                    <a:pt x="1308" y="1611"/>
                  </a:cubicBezTo>
                  <a:cubicBezTo>
                    <a:pt x="1308" y="1581"/>
                    <a:pt x="1369" y="1581"/>
                    <a:pt x="1369" y="1520"/>
                  </a:cubicBezTo>
                  <a:cubicBezTo>
                    <a:pt x="1521" y="1581"/>
                    <a:pt x="1612" y="1642"/>
                    <a:pt x="1764" y="1763"/>
                  </a:cubicBezTo>
                  <a:cubicBezTo>
                    <a:pt x="1855" y="1793"/>
                    <a:pt x="1885" y="1824"/>
                    <a:pt x="1976" y="1885"/>
                  </a:cubicBezTo>
                  <a:cubicBezTo>
                    <a:pt x="1976" y="1885"/>
                    <a:pt x="1976" y="1824"/>
                    <a:pt x="1916" y="1824"/>
                  </a:cubicBezTo>
                  <a:cubicBezTo>
                    <a:pt x="1824" y="1672"/>
                    <a:pt x="1703" y="1520"/>
                    <a:pt x="1612" y="1338"/>
                  </a:cubicBezTo>
                  <a:cubicBezTo>
                    <a:pt x="1612" y="1307"/>
                    <a:pt x="1581" y="1307"/>
                    <a:pt x="1581" y="1277"/>
                  </a:cubicBezTo>
                  <a:cubicBezTo>
                    <a:pt x="1673" y="1277"/>
                    <a:pt x="1824" y="1216"/>
                    <a:pt x="1976" y="1186"/>
                  </a:cubicBezTo>
                  <a:cubicBezTo>
                    <a:pt x="2037" y="1186"/>
                    <a:pt x="2128" y="1155"/>
                    <a:pt x="2189" y="1155"/>
                  </a:cubicBezTo>
                  <a:lnTo>
                    <a:pt x="2159" y="1155"/>
                  </a:lnTo>
                  <a:cubicBezTo>
                    <a:pt x="1976" y="1125"/>
                    <a:pt x="1764" y="1064"/>
                    <a:pt x="1581" y="1003"/>
                  </a:cubicBezTo>
                  <a:cubicBezTo>
                    <a:pt x="1551" y="1003"/>
                    <a:pt x="1551" y="973"/>
                    <a:pt x="1521" y="973"/>
                  </a:cubicBezTo>
                  <a:cubicBezTo>
                    <a:pt x="1521" y="912"/>
                    <a:pt x="1521" y="912"/>
                    <a:pt x="1551" y="882"/>
                  </a:cubicBezTo>
                  <a:cubicBezTo>
                    <a:pt x="1612" y="730"/>
                    <a:pt x="1703" y="608"/>
                    <a:pt x="1764" y="517"/>
                  </a:cubicBezTo>
                  <a:cubicBezTo>
                    <a:pt x="1824" y="456"/>
                    <a:pt x="1855" y="395"/>
                    <a:pt x="1885" y="365"/>
                  </a:cubicBezTo>
                  <a:lnTo>
                    <a:pt x="1885" y="365"/>
                  </a:lnTo>
                  <a:cubicBezTo>
                    <a:pt x="1885" y="365"/>
                    <a:pt x="1855" y="365"/>
                    <a:pt x="1855" y="395"/>
                  </a:cubicBezTo>
                  <a:cubicBezTo>
                    <a:pt x="1703" y="517"/>
                    <a:pt x="1551" y="608"/>
                    <a:pt x="1369" y="669"/>
                  </a:cubicBezTo>
                  <a:cubicBezTo>
                    <a:pt x="1308" y="669"/>
                    <a:pt x="1277" y="699"/>
                    <a:pt x="1277" y="699"/>
                  </a:cubicBezTo>
                  <a:cubicBezTo>
                    <a:pt x="1277" y="669"/>
                    <a:pt x="1247" y="669"/>
                    <a:pt x="1247" y="608"/>
                  </a:cubicBezTo>
                  <a:cubicBezTo>
                    <a:pt x="1156" y="456"/>
                    <a:pt x="1156" y="304"/>
                    <a:pt x="1125" y="213"/>
                  </a:cubicBezTo>
                  <a:cubicBezTo>
                    <a:pt x="1125" y="152"/>
                    <a:pt x="1095" y="91"/>
                    <a:pt x="109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8958148" y="430583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3"/>
                    <a:pt x="1034" y="42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730" y="609"/>
                    <a:pt x="578" y="487"/>
                    <a:pt x="456" y="426"/>
                  </a:cubicBezTo>
                  <a:cubicBezTo>
                    <a:pt x="365" y="365"/>
                    <a:pt x="335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396" y="487"/>
                    <a:pt x="517" y="639"/>
                    <a:pt x="608" y="821"/>
                  </a:cubicBezTo>
                  <a:cubicBezTo>
                    <a:pt x="608" y="882"/>
                    <a:pt x="639" y="913"/>
                    <a:pt x="639" y="913"/>
                  </a:cubicBezTo>
                  <a:cubicBezTo>
                    <a:pt x="487" y="973"/>
                    <a:pt x="335" y="1034"/>
                    <a:pt x="183" y="1065"/>
                  </a:cubicBezTo>
                  <a:cubicBezTo>
                    <a:pt x="92" y="1065"/>
                    <a:pt x="31" y="1095"/>
                    <a:pt x="1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0"/>
                    <a:pt x="487" y="1672"/>
                    <a:pt x="396" y="1794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0"/>
                    <a:pt x="943" y="1520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8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6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4" y="1733"/>
                  </a:cubicBezTo>
                  <a:cubicBezTo>
                    <a:pt x="1855" y="1794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15" y="1824"/>
                  </a:cubicBezTo>
                  <a:cubicBezTo>
                    <a:pt x="1824" y="1672"/>
                    <a:pt x="1703" y="1520"/>
                    <a:pt x="1642" y="130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94" y="1065"/>
                    <a:pt x="1581" y="973"/>
                  </a:cubicBezTo>
                  <a:cubicBezTo>
                    <a:pt x="1551" y="973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42" y="730"/>
                    <a:pt x="1703" y="609"/>
                    <a:pt x="1794" y="487"/>
                  </a:cubicBezTo>
                  <a:cubicBezTo>
                    <a:pt x="1824" y="457"/>
                    <a:pt x="1855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5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3509738" y="72245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1"/>
                  </a:moveTo>
                  <a:cubicBezTo>
                    <a:pt x="122" y="1"/>
                    <a:pt x="1" y="122"/>
                    <a:pt x="1" y="213"/>
                  </a:cubicBezTo>
                  <a:cubicBezTo>
                    <a:pt x="1" y="335"/>
                    <a:pt x="122" y="457"/>
                    <a:pt x="213" y="457"/>
                  </a:cubicBezTo>
                  <a:cubicBezTo>
                    <a:pt x="335" y="457"/>
                    <a:pt x="456" y="335"/>
                    <a:pt x="456" y="213"/>
                  </a:cubicBezTo>
                  <a:cubicBezTo>
                    <a:pt x="456" y="12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2874147" y="795418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1" y="547"/>
                    <a:pt x="153" y="699"/>
                    <a:pt x="335" y="699"/>
                  </a:cubicBezTo>
                  <a:cubicBezTo>
                    <a:pt x="517" y="699"/>
                    <a:pt x="669" y="547"/>
                    <a:pt x="669" y="36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3994632" y="207925"/>
              <a:ext cx="13643" cy="14761"/>
            </a:xfrm>
            <a:custGeom>
              <a:rect b="b" l="l" r="r" t="t"/>
              <a:pathLst>
                <a:path extrusionOk="0" h="396" w="366">
                  <a:moveTo>
                    <a:pt x="183" y="1"/>
                  </a:moveTo>
                  <a:cubicBezTo>
                    <a:pt x="62" y="1"/>
                    <a:pt x="1" y="92"/>
                    <a:pt x="1" y="183"/>
                  </a:cubicBezTo>
                  <a:cubicBezTo>
                    <a:pt x="1" y="305"/>
                    <a:pt x="62" y="396"/>
                    <a:pt x="183" y="396"/>
                  </a:cubicBezTo>
                  <a:cubicBezTo>
                    <a:pt x="274" y="396"/>
                    <a:pt x="366" y="305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4932913" y="4999128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1"/>
                  </a:moveTo>
                  <a:cubicBezTo>
                    <a:pt x="152" y="1"/>
                    <a:pt x="0" y="122"/>
                    <a:pt x="0" y="305"/>
                  </a:cubicBezTo>
                  <a:cubicBezTo>
                    <a:pt x="0" y="456"/>
                    <a:pt x="152" y="608"/>
                    <a:pt x="304" y="608"/>
                  </a:cubicBezTo>
                  <a:cubicBezTo>
                    <a:pt x="456" y="608"/>
                    <a:pt x="608" y="487"/>
                    <a:pt x="608" y="305"/>
                  </a:cubicBezTo>
                  <a:cubicBezTo>
                    <a:pt x="608" y="122"/>
                    <a:pt x="456" y="1"/>
                    <a:pt x="30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175289" y="1452516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44" y="1"/>
                  </a:moveTo>
                  <a:cubicBezTo>
                    <a:pt x="92" y="1"/>
                    <a:pt x="1" y="122"/>
                    <a:pt x="1" y="274"/>
                  </a:cubicBezTo>
                  <a:cubicBezTo>
                    <a:pt x="1" y="426"/>
                    <a:pt x="92" y="548"/>
                    <a:pt x="244" y="548"/>
                  </a:cubicBezTo>
                  <a:cubicBezTo>
                    <a:pt x="396" y="548"/>
                    <a:pt x="518" y="426"/>
                    <a:pt x="518" y="274"/>
                  </a:cubicBezTo>
                  <a:cubicBezTo>
                    <a:pt x="518" y="153"/>
                    <a:pt x="396" y="6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2007422" y="1002735"/>
              <a:ext cx="13643" cy="13643"/>
            </a:xfrm>
            <a:custGeom>
              <a:rect b="b" l="l" r="r" t="t"/>
              <a:pathLst>
                <a:path extrusionOk="0" h="366" w="366">
                  <a:moveTo>
                    <a:pt x="183" y="0"/>
                  </a:moveTo>
                  <a:cubicBezTo>
                    <a:pt x="62" y="0"/>
                    <a:pt x="1" y="61"/>
                    <a:pt x="1" y="183"/>
                  </a:cubicBezTo>
                  <a:cubicBezTo>
                    <a:pt x="1" y="304"/>
                    <a:pt x="62" y="365"/>
                    <a:pt x="183" y="365"/>
                  </a:cubicBezTo>
                  <a:cubicBezTo>
                    <a:pt x="305" y="365"/>
                    <a:pt x="366" y="304"/>
                    <a:pt x="366" y="183"/>
                  </a:cubicBezTo>
                  <a:cubicBezTo>
                    <a:pt x="366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83215" y="110662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6"/>
                    <a:pt x="92" y="457"/>
                    <a:pt x="214" y="457"/>
                  </a:cubicBezTo>
                  <a:cubicBezTo>
                    <a:pt x="335" y="457"/>
                    <a:pt x="457" y="366"/>
                    <a:pt x="457" y="244"/>
                  </a:cubicBezTo>
                  <a:cubicBezTo>
                    <a:pt x="457" y="12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695462" y="904914"/>
              <a:ext cx="20427" cy="20427"/>
            </a:xfrm>
            <a:custGeom>
              <a:rect b="b" l="l" r="r" t="t"/>
              <a:pathLst>
                <a:path extrusionOk="0" h="548" w="54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977586" y="1317697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18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04"/>
                    <a:pt x="91" y="396"/>
                    <a:pt x="183" y="396"/>
                  </a:cubicBezTo>
                  <a:cubicBezTo>
                    <a:pt x="304" y="396"/>
                    <a:pt x="395" y="304"/>
                    <a:pt x="395" y="213"/>
                  </a:cubicBezTo>
                  <a:cubicBezTo>
                    <a:pt x="39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2629236" y="5033369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1"/>
                  </a:moveTo>
                  <a:cubicBezTo>
                    <a:pt x="123" y="1"/>
                    <a:pt x="1" y="122"/>
                    <a:pt x="1" y="244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335" y="456"/>
                    <a:pt x="457" y="335"/>
                    <a:pt x="457" y="244"/>
                  </a:cubicBezTo>
                  <a:cubicBezTo>
                    <a:pt x="457" y="122"/>
                    <a:pt x="335" y="3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40600" y="98801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0"/>
                  </a:moveTo>
                  <a:cubicBezTo>
                    <a:pt x="92" y="0"/>
                    <a:pt x="1" y="122"/>
                    <a:pt x="1" y="244"/>
                  </a:cubicBezTo>
                  <a:cubicBezTo>
                    <a:pt x="1" y="36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4"/>
                  </a:cubicBezTo>
                  <a:cubicBezTo>
                    <a:pt x="457" y="122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187176" y="366025"/>
              <a:ext cx="9095" cy="9095"/>
            </a:xfrm>
            <a:custGeom>
              <a:rect b="b" l="l" r="r" t="t"/>
              <a:pathLst>
                <a:path extrusionOk="0" h="244" w="244">
                  <a:moveTo>
                    <a:pt x="122" y="0"/>
                  </a:moveTo>
                  <a:cubicBezTo>
                    <a:pt x="31" y="0"/>
                    <a:pt x="0" y="61"/>
                    <a:pt x="0" y="122"/>
                  </a:cubicBezTo>
                  <a:cubicBezTo>
                    <a:pt x="0" y="213"/>
                    <a:pt x="31" y="243"/>
                    <a:pt x="122" y="243"/>
                  </a:cubicBezTo>
                  <a:cubicBezTo>
                    <a:pt x="183" y="243"/>
                    <a:pt x="244" y="213"/>
                    <a:pt x="244" y="122"/>
                  </a:cubicBezTo>
                  <a:cubicBezTo>
                    <a:pt x="244" y="61"/>
                    <a:pt x="152" y="31"/>
                    <a:pt x="12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414882" y="82713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66" y="456"/>
                    <a:pt x="457" y="335"/>
                    <a:pt x="457" y="213"/>
                  </a:cubicBezTo>
                  <a:cubicBezTo>
                    <a:pt x="457" y="9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2176284" y="4254857"/>
              <a:ext cx="11369" cy="11369"/>
            </a:xfrm>
            <a:custGeom>
              <a:rect b="b" l="l" r="r" t="t"/>
              <a:pathLst>
                <a:path extrusionOk="0" h="305" w="305">
                  <a:moveTo>
                    <a:pt x="152" y="0"/>
                  </a:moveTo>
                  <a:cubicBezTo>
                    <a:pt x="61" y="0"/>
                    <a:pt x="0" y="61"/>
                    <a:pt x="0" y="152"/>
                  </a:cubicBezTo>
                  <a:cubicBezTo>
                    <a:pt x="0" y="213"/>
                    <a:pt x="61" y="304"/>
                    <a:pt x="152" y="304"/>
                  </a:cubicBezTo>
                  <a:cubicBezTo>
                    <a:pt x="213" y="304"/>
                    <a:pt x="304" y="213"/>
                    <a:pt x="304" y="152"/>
                  </a:cubicBezTo>
                  <a:cubicBezTo>
                    <a:pt x="304" y="61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2715859" y="4753245"/>
              <a:ext cx="20464" cy="20427"/>
            </a:xfrm>
            <a:custGeom>
              <a:rect b="b" l="l" r="r" t="t"/>
              <a:pathLst>
                <a:path extrusionOk="0" h="548" w="549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45228" y="2621768"/>
              <a:ext cx="19308" cy="19308"/>
            </a:xfrm>
            <a:custGeom>
              <a:rect b="b" l="l" r="r" t="t"/>
              <a:pathLst>
                <a:path extrusionOk="0" h="51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18" y="395"/>
                    <a:pt x="518" y="274"/>
                  </a:cubicBezTo>
                  <a:cubicBezTo>
                    <a:pt x="51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151026" y="314838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48" y="395"/>
                    <a:pt x="548" y="243"/>
                  </a:cubicBezTo>
                  <a:cubicBezTo>
                    <a:pt x="548" y="152"/>
                    <a:pt x="426" y="31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179966" y="2013337"/>
              <a:ext cx="43090" cy="4309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8441566" y="5014530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13" y="1"/>
                    <a:pt x="1" y="21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8401093" y="3710075"/>
              <a:ext cx="18153" cy="15916"/>
            </a:xfrm>
            <a:custGeom>
              <a:rect b="b" l="l" r="r" t="t"/>
              <a:pathLst>
                <a:path extrusionOk="0" h="427" w="487">
                  <a:moveTo>
                    <a:pt x="244" y="1"/>
                  </a:moveTo>
                  <a:cubicBezTo>
                    <a:pt x="122" y="1"/>
                    <a:pt x="0" y="62"/>
                    <a:pt x="0" y="214"/>
                  </a:cubicBezTo>
                  <a:cubicBezTo>
                    <a:pt x="0" y="335"/>
                    <a:pt x="122" y="426"/>
                    <a:pt x="244" y="426"/>
                  </a:cubicBezTo>
                  <a:cubicBezTo>
                    <a:pt x="365" y="426"/>
                    <a:pt x="487" y="366"/>
                    <a:pt x="487" y="214"/>
                  </a:cubicBezTo>
                  <a:cubicBezTo>
                    <a:pt x="487" y="6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3866584" y="5073513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8"/>
                    <a:pt x="274" y="548"/>
                  </a:cubicBezTo>
                  <a:cubicBezTo>
                    <a:pt x="396" y="548"/>
                    <a:pt x="517" y="426"/>
                    <a:pt x="517" y="274"/>
                  </a:cubicBezTo>
                  <a:cubicBezTo>
                    <a:pt x="51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3516198" y="5010480"/>
              <a:ext cx="31758" cy="30603"/>
            </a:xfrm>
            <a:custGeom>
              <a:rect b="b" l="l" r="r" t="t"/>
              <a:pathLst>
                <a:path extrusionOk="0" h="821" w="852">
                  <a:moveTo>
                    <a:pt x="426" y="0"/>
                  </a:moveTo>
                  <a:cubicBezTo>
                    <a:pt x="214" y="0"/>
                    <a:pt x="1" y="183"/>
                    <a:pt x="1" y="426"/>
                  </a:cubicBezTo>
                  <a:cubicBezTo>
                    <a:pt x="1" y="639"/>
                    <a:pt x="214" y="821"/>
                    <a:pt x="426" y="821"/>
                  </a:cubicBezTo>
                  <a:cubicBezTo>
                    <a:pt x="670" y="821"/>
                    <a:pt x="852" y="639"/>
                    <a:pt x="852" y="426"/>
                  </a:cubicBezTo>
                  <a:cubicBezTo>
                    <a:pt x="852" y="183"/>
                    <a:pt x="670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8948348" y="4479600"/>
              <a:ext cx="34032" cy="34032"/>
            </a:xfrm>
            <a:custGeom>
              <a:rect b="b" l="l" r="r" t="t"/>
              <a:pathLst>
                <a:path extrusionOk="0" h="913" w="913">
                  <a:moveTo>
                    <a:pt x="456" y="1"/>
                  </a:moveTo>
                  <a:cubicBezTo>
                    <a:pt x="183" y="1"/>
                    <a:pt x="0" y="244"/>
                    <a:pt x="0" y="457"/>
                  </a:cubicBezTo>
                  <a:cubicBezTo>
                    <a:pt x="0" y="730"/>
                    <a:pt x="183" y="913"/>
                    <a:pt x="456" y="913"/>
                  </a:cubicBezTo>
                  <a:cubicBezTo>
                    <a:pt x="730" y="913"/>
                    <a:pt x="912" y="700"/>
                    <a:pt x="912" y="457"/>
                  </a:cubicBezTo>
                  <a:cubicBezTo>
                    <a:pt x="912" y="244"/>
                    <a:pt x="730" y="1"/>
                    <a:pt x="456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4425181" y="37994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0" y="487"/>
                    <a:pt x="122" y="608"/>
                    <a:pt x="304" y="608"/>
                  </a:cubicBezTo>
                  <a:cubicBezTo>
                    <a:pt x="456" y="608"/>
                    <a:pt x="608" y="487"/>
                    <a:pt x="608" y="304"/>
                  </a:cubicBezTo>
                  <a:cubicBezTo>
                    <a:pt x="608" y="122"/>
                    <a:pt x="456" y="0"/>
                    <a:pt x="30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6236984" y="4836826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4105073" y="4992021"/>
              <a:ext cx="24937" cy="26093"/>
            </a:xfrm>
            <a:custGeom>
              <a:rect b="b" l="l" r="r" t="t"/>
              <a:pathLst>
                <a:path extrusionOk="0" h="700" w="669">
                  <a:moveTo>
                    <a:pt x="335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47"/>
                    <a:pt x="152" y="699"/>
                    <a:pt x="335" y="699"/>
                  </a:cubicBezTo>
                  <a:cubicBezTo>
                    <a:pt x="517" y="699"/>
                    <a:pt x="669" y="54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6139230" y="119520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5359856" y="4752737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1" y="608"/>
                    <a:pt x="183" y="760"/>
                    <a:pt x="365" y="760"/>
                  </a:cubicBezTo>
                  <a:cubicBezTo>
                    <a:pt x="609" y="760"/>
                    <a:pt x="761" y="547"/>
                    <a:pt x="761" y="365"/>
                  </a:cubicBezTo>
                  <a:cubicBezTo>
                    <a:pt x="761" y="183"/>
                    <a:pt x="609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5816459" y="79811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213" y="1"/>
                  </a:moveTo>
                  <a:cubicBezTo>
                    <a:pt x="91" y="1"/>
                    <a:pt x="0" y="92"/>
                    <a:pt x="0" y="213"/>
                  </a:cubicBezTo>
                  <a:cubicBezTo>
                    <a:pt x="0" y="305"/>
                    <a:pt x="91" y="396"/>
                    <a:pt x="213" y="396"/>
                  </a:cubicBezTo>
                  <a:cubicBezTo>
                    <a:pt x="304" y="396"/>
                    <a:pt x="395" y="305"/>
                    <a:pt x="395" y="213"/>
                  </a:cubicBezTo>
                  <a:cubicBezTo>
                    <a:pt x="395" y="92"/>
                    <a:pt x="304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7003775" y="59106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1"/>
                  </a:moveTo>
                  <a:cubicBezTo>
                    <a:pt x="153" y="1"/>
                    <a:pt x="1" y="153"/>
                    <a:pt x="1" y="365"/>
                  </a:cubicBezTo>
                  <a:cubicBezTo>
                    <a:pt x="1" y="548"/>
                    <a:pt x="153" y="700"/>
                    <a:pt x="335" y="700"/>
                  </a:cubicBezTo>
                  <a:cubicBezTo>
                    <a:pt x="518" y="700"/>
                    <a:pt x="670" y="548"/>
                    <a:pt x="670" y="365"/>
                  </a:cubicBez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6634430" y="5002831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5" y="0"/>
                  </a:moveTo>
                  <a:cubicBezTo>
                    <a:pt x="122" y="0"/>
                    <a:pt x="1" y="152"/>
                    <a:pt x="1" y="304"/>
                  </a:cubicBezTo>
                  <a:cubicBezTo>
                    <a:pt x="1" y="487"/>
                    <a:pt x="122" y="608"/>
                    <a:pt x="305" y="608"/>
                  </a:cubicBezTo>
                  <a:cubicBezTo>
                    <a:pt x="457" y="608"/>
                    <a:pt x="609" y="487"/>
                    <a:pt x="609" y="304"/>
                  </a:cubicBezTo>
                  <a:cubicBezTo>
                    <a:pt x="609" y="152"/>
                    <a:pt x="457" y="0"/>
                    <a:pt x="30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8877525" y="1780898"/>
              <a:ext cx="17035" cy="17221"/>
            </a:xfrm>
            <a:custGeom>
              <a:rect b="b" l="l" r="r" t="t"/>
              <a:pathLst>
                <a:path extrusionOk="0" h="462" w="457">
                  <a:moveTo>
                    <a:pt x="251" y="1"/>
                  </a:moveTo>
                  <a:cubicBezTo>
                    <a:pt x="238" y="1"/>
                    <a:pt x="226" y="2"/>
                    <a:pt x="213" y="5"/>
                  </a:cubicBezTo>
                  <a:cubicBezTo>
                    <a:pt x="91" y="5"/>
                    <a:pt x="0" y="127"/>
                    <a:pt x="0" y="248"/>
                  </a:cubicBezTo>
                  <a:cubicBezTo>
                    <a:pt x="0" y="370"/>
                    <a:pt x="91" y="461"/>
                    <a:pt x="213" y="461"/>
                  </a:cubicBezTo>
                  <a:cubicBezTo>
                    <a:pt x="334" y="461"/>
                    <a:pt x="456" y="370"/>
                    <a:pt x="456" y="248"/>
                  </a:cubicBezTo>
                  <a:cubicBezTo>
                    <a:pt x="456" y="112"/>
                    <a:pt x="359" y="1"/>
                    <a:pt x="25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8887142" y="292122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426" y="517"/>
                    <a:pt x="547" y="396"/>
                    <a:pt x="547" y="244"/>
                  </a:cubicBezTo>
                  <a:cubicBezTo>
                    <a:pt x="547" y="92"/>
                    <a:pt x="395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8193402" y="90639"/>
              <a:ext cx="36306" cy="36269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6813653" y="4821258"/>
              <a:ext cx="26093" cy="24974"/>
            </a:xfrm>
            <a:custGeom>
              <a:rect b="b" l="l" r="r" t="t"/>
              <a:pathLst>
                <a:path extrusionOk="0" h="670" w="700">
                  <a:moveTo>
                    <a:pt x="36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65" y="669"/>
                  </a:cubicBezTo>
                  <a:cubicBezTo>
                    <a:pt x="547" y="669"/>
                    <a:pt x="699" y="517"/>
                    <a:pt x="699" y="335"/>
                  </a:cubicBezTo>
                  <a:cubicBezTo>
                    <a:pt x="699" y="152"/>
                    <a:pt x="547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8952482" y="81014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6" y="335"/>
                    <a:pt x="456" y="213"/>
                  </a:cubicBezTo>
                  <a:cubicBezTo>
                    <a:pt x="456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8964205" y="1338086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8933752" y="1963825"/>
              <a:ext cx="31758" cy="31758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0" y="182"/>
                    <a:pt x="0" y="426"/>
                  </a:cubicBezTo>
                  <a:cubicBezTo>
                    <a:pt x="0" y="669"/>
                    <a:pt x="183" y="851"/>
                    <a:pt x="426" y="851"/>
                  </a:cubicBezTo>
                  <a:cubicBezTo>
                    <a:pt x="669" y="851"/>
                    <a:pt x="851" y="669"/>
                    <a:pt x="851" y="426"/>
                  </a:cubicBezTo>
                  <a:cubicBezTo>
                    <a:pt x="851" y="182"/>
                    <a:pt x="669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3"/>
          <p:cNvSpPr/>
          <p:nvPr/>
        </p:nvSpPr>
        <p:spPr>
          <a:xfrm>
            <a:off x="391493" y="192725"/>
            <a:ext cx="8359800" cy="4758000"/>
          </a:xfrm>
          <a:prstGeom prst="roundRect">
            <a:avLst>
              <a:gd fmla="val 2025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3"/>
          <p:cNvSpPr/>
          <p:nvPr/>
        </p:nvSpPr>
        <p:spPr>
          <a:xfrm>
            <a:off x="3535500" y="810468"/>
            <a:ext cx="4888500" cy="3533400"/>
          </a:xfrm>
          <a:prstGeom prst="roundRect">
            <a:avLst>
              <a:gd fmla="val 2554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3"/>
          <p:cNvSpPr/>
          <p:nvPr/>
        </p:nvSpPr>
        <p:spPr>
          <a:xfrm>
            <a:off x="720000" y="810468"/>
            <a:ext cx="2815500" cy="3533400"/>
          </a:xfrm>
          <a:prstGeom prst="roundRect">
            <a:avLst>
              <a:gd fmla="val 3692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3"/>
          <p:cNvSpPr/>
          <p:nvPr/>
        </p:nvSpPr>
        <p:spPr>
          <a:xfrm flipH="1" rot="10800000">
            <a:off x="3533350" y="3741068"/>
            <a:ext cx="4885800" cy="6027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00E1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3"/>
          <p:cNvSpPr txBox="1"/>
          <p:nvPr>
            <p:ph type="title"/>
          </p:nvPr>
        </p:nvSpPr>
        <p:spPr>
          <a:xfrm>
            <a:off x="3592900" y="2172888"/>
            <a:ext cx="4766700" cy="841800"/>
          </a:xfrm>
          <a:prstGeom prst="rect">
            <a:avLst/>
          </a:prstGeom>
          <a:effectLst>
            <a:outerShdw rotWithShape="0" algn="bl" dir="2460000" dist="57150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9" name="Google Shape;109;p3"/>
          <p:cNvSpPr txBox="1"/>
          <p:nvPr>
            <p:ph idx="1" type="subTitle"/>
          </p:nvPr>
        </p:nvSpPr>
        <p:spPr>
          <a:xfrm>
            <a:off x="3639410" y="3786679"/>
            <a:ext cx="4673700" cy="51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3"/>
          <p:cNvSpPr txBox="1"/>
          <p:nvPr>
            <p:ph hasCustomPrompt="1" idx="2" type="title"/>
          </p:nvPr>
        </p:nvSpPr>
        <p:spPr>
          <a:xfrm>
            <a:off x="1047000" y="1980925"/>
            <a:ext cx="2161500" cy="1344900"/>
          </a:xfrm>
          <a:prstGeom prst="rect">
            <a:avLst/>
          </a:prstGeom>
          <a:ln>
            <a:noFill/>
          </a:ln>
          <a:effectLst>
            <a:outerShdw rotWithShape="0" algn="bl" dir="2280000" dist="57150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sz="6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oppins"/>
              <a:buNone/>
              <a:defRPr b="1" sz="3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_1"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6" name="Google Shape;986;p21"/>
          <p:cNvGrpSpPr/>
          <p:nvPr/>
        </p:nvGrpSpPr>
        <p:grpSpPr>
          <a:xfrm rot="10800000">
            <a:off x="37929" y="35116"/>
            <a:ext cx="9082835" cy="5058823"/>
            <a:chOff x="40600" y="35116"/>
            <a:chExt cx="8999143" cy="5058823"/>
          </a:xfrm>
        </p:grpSpPr>
        <p:sp>
          <p:nvSpPr>
            <p:cNvPr id="987" name="Google Shape;987;p21"/>
            <p:cNvSpPr/>
            <p:nvPr/>
          </p:nvSpPr>
          <p:spPr>
            <a:xfrm>
              <a:off x="179319" y="76630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4"/>
                    <a:pt x="1004" y="39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52" y="639"/>
                  </a:lnTo>
                  <a:cubicBezTo>
                    <a:pt x="700" y="609"/>
                    <a:pt x="548" y="487"/>
                    <a:pt x="456" y="426"/>
                  </a:cubicBezTo>
                  <a:cubicBezTo>
                    <a:pt x="365" y="366"/>
                    <a:pt x="335" y="335"/>
                    <a:pt x="244" y="305"/>
                  </a:cubicBezTo>
                  <a:lnTo>
                    <a:pt x="244" y="305"/>
                  </a:lnTo>
                  <a:cubicBezTo>
                    <a:pt x="244" y="305"/>
                    <a:pt x="244" y="335"/>
                    <a:pt x="304" y="335"/>
                  </a:cubicBezTo>
                  <a:cubicBezTo>
                    <a:pt x="396" y="487"/>
                    <a:pt x="517" y="639"/>
                    <a:pt x="608" y="822"/>
                  </a:cubicBezTo>
                  <a:cubicBezTo>
                    <a:pt x="608" y="852"/>
                    <a:pt x="639" y="913"/>
                    <a:pt x="639" y="913"/>
                  </a:cubicBezTo>
                  <a:cubicBezTo>
                    <a:pt x="487" y="974"/>
                    <a:pt x="335" y="1034"/>
                    <a:pt x="183" y="1065"/>
                  </a:cubicBezTo>
                  <a:cubicBezTo>
                    <a:pt x="92" y="1065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1"/>
                    <a:pt x="487" y="1673"/>
                    <a:pt x="396" y="1794"/>
                  </a:cubicBezTo>
                  <a:cubicBezTo>
                    <a:pt x="365" y="1825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1"/>
                    <a:pt x="943" y="1521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9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7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1"/>
                  </a:cubicBezTo>
                  <a:cubicBezTo>
                    <a:pt x="1520" y="1551"/>
                    <a:pt x="1611" y="1642"/>
                    <a:pt x="1763" y="1733"/>
                  </a:cubicBezTo>
                  <a:cubicBezTo>
                    <a:pt x="1855" y="179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3" y="1521"/>
                    <a:pt x="1611" y="133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672" y="1247"/>
                    <a:pt x="179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63" y="1065"/>
                    <a:pt x="1581" y="974"/>
                  </a:cubicBezTo>
                  <a:cubicBezTo>
                    <a:pt x="1551" y="974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11" y="730"/>
                    <a:pt x="1703" y="609"/>
                    <a:pt x="1763" y="487"/>
                  </a:cubicBezTo>
                  <a:cubicBezTo>
                    <a:pt x="1794" y="457"/>
                    <a:pt x="1855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6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08" y="639"/>
                    <a:pt x="1277" y="670"/>
                    <a:pt x="1277" y="670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1"/>
            <p:cNvSpPr/>
            <p:nvPr/>
          </p:nvSpPr>
          <p:spPr>
            <a:xfrm>
              <a:off x="2364876" y="60666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4" y="1"/>
                  </a:moveTo>
                  <a:lnTo>
                    <a:pt x="1094" y="31"/>
                  </a:lnTo>
                  <a:cubicBezTo>
                    <a:pt x="1064" y="214"/>
                    <a:pt x="1034" y="396"/>
                    <a:pt x="942" y="548"/>
                  </a:cubicBezTo>
                  <a:cubicBezTo>
                    <a:pt x="942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699" y="609"/>
                    <a:pt x="547" y="487"/>
                    <a:pt x="456" y="396"/>
                  </a:cubicBezTo>
                  <a:cubicBezTo>
                    <a:pt x="365" y="366"/>
                    <a:pt x="334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426" y="487"/>
                    <a:pt x="517" y="639"/>
                    <a:pt x="608" y="822"/>
                  </a:cubicBezTo>
                  <a:cubicBezTo>
                    <a:pt x="608" y="852"/>
                    <a:pt x="638" y="913"/>
                    <a:pt x="638" y="913"/>
                  </a:cubicBezTo>
                  <a:cubicBezTo>
                    <a:pt x="486" y="974"/>
                    <a:pt x="334" y="1004"/>
                    <a:pt x="182" y="1065"/>
                  </a:cubicBezTo>
                  <a:cubicBezTo>
                    <a:pt x="122" y="1065"/>
                    <a:pt x="30" y="1095"/>
                    <a:pt x="0" y="1095"/>
                  </a:cubicBezTo>
                  <a:lnTo>
                    <a:pt x="30" y="1095"/>
                  </a:lnTo>
                  <a:cubicBezTo>
                    <a:pt x="213" y="1126"/>
                    <a:pt x="426" y="1156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8"/>
                    <a:pt x="638" y="1369"/>
                    <a:pt x="638" y="1369"/>
                  </a:cubicBezTo>
                  <a:cubicBezTo>
                    <a:pt x="578" y="1490"/>
                    <a:pt x="486" y="1673"/>
                    <a:pt x="426" y="1764"/>
                  </a:cubicBezTo>
                  <a:cubicBezTo>
                    <a:pt x="365" y="1825"/>
                    <a:pt x="365" y="1855"/>
                    <a:pt x="334" y="1885"/>
                  </a:cubicBezTo>
                  <a:cubicBezTo>
                    <a:pt x="334" y="1885"/>
                    <a:pt x="365" y="1885"/>
                    <a:pt x="365" y="1855"/>
                  </a:cubicBezTo>
                  <a:cubicBezTo>
                    <a:pt x="517" y="1733"/>
                    <a:pt x="730" y="1612"/>
                    <a:pt x="882" y="1551"/>
                  </a:cubicBezTo>
                  <a:cubicBezTo>
                    <a:pt x="912" y="1551"/>
                    <a:pt x="912" y="1490"/>
                    <a:pt x="942" y="149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8"/>
                  </a:cubicBezTo>
                  <a:cubicBezTo>
                    <a:pt x="1125" y="2129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46"/>
                    <a:pt x="1246" y="1764"/>
                    <a:pt x="1338" y="1581"/>
                  </a:cubicBezTo>
                  <a:cubicBezTo>
                    <a:pt x="1338" y="1551"/>
                    <a:pt x="1368" y="1551"/>
                    <a:pt x="1368" y="1490"/>
                  </a:cubicBezTo>
                  <a:cubicBezTo>
                    <a:pt x="1520" y="1551"/>
                    <a:pt x="1641" y="1612"/>
                    <a:pt x="1793" y="1733"/>
                  </a:cubicBezTo>
                  <a:cubicBezTo>
                    <a:pt x="1854" y="176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2" y="1490"/>
                    <a:pt x="1611" y="130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702" y="1247"/>
                    <a:pt x="1824" y="1217"/>
                    <a:pt x="1976" y="1156"/>
                  </a:cubicBezTo>
                  <a:cubicBezTo>
                    <a:pt x="2037" y="1156"/>
                    <a:pt x="2128" y="1126"/>
                    <a:pt x="2189" y="1126"/>
                  </a:cubicBezTo>
                  <a:lnTo>
                    <a:pt x="2158" y="1126"/>
                  </a:lnTo>
                  <a:cubicBezTo>
                    <a:pt x="1976" y="1095"/>
                    <a:pt x="1793" y="1065"/>
                    <a:pt x="1581" y="974"/>
                  </a:cubicBezTo>
                  <a:cubicBezTo>
                    <a:pt x="1550" y="974"/>
                    <a:pt x="1550" y="943"/>
                    <a:pt x="1520" y="943"/>
                  </a:cubicBezTo>
                  <a:cubicBezTo>
                    <a:pt x="1520" y="882"/>
                    <a:pt x="1520" y="882"/>
                    <a:pt x="1550" y="852"/>
                  </a:cubicBezTo>
                  <a:cubicBezTo>
                    <a:pt x="1641" y="700"/>
                    <a:pt x="1702" y="609"/>
                    <a:pt x="1793" y="487"/>
                  </a:cubicBezTo>
                  <a:cubicBezTo>
                    <a:pt x="1824" y="426"/>
                    <a:pt x="1854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6"/>
                  </a:cubicBezTo>
                  <a:cubicBezTo>
                    <a:pt x="1702" y="487"/>
                    <a:pt x="1550" y="609"/>
                    <a:pt x="1368" y="639"/>
                  </a:cubicBezTo>
                  <a:cubicBezTo>
                    <a:pt x="1307" y="639"/>
                    <a:pt x="1277" y="670"/>
                    <a:pt x="1277" y="670"/>
                  </a:cubicBezTo>
                  <a:cubicBezTo>
                    <a:pt x="1277" y="639"/>
                    <a:pt x="1246" y="639"/>
                    <a:pt x="1246" y="609"/>
                  </a:cubicBezTo>
                  <a:cubicBezTo>
                    <a:pt x="1186" y="457"/>
                    <a:pt x="1186" y="305"/>
                    <a:pt x="1125" y="183"/>
                  </a:cubicBezTo>
                  <a:cubicBezTo>
                    <a:pt x="1125" y="153"/>
                    <a:pt x="1094" y="62"/>
                    <a:pt x="109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1"/>
            <p:cNvSpPr/>
            <p:nvPr/>
          </p:nvSpPr>
          <p:spPr>
            <a:xfrm>
              <a:off x="97734" y="4291743"/>
              <a:ext cx="81595" cy="81595"/>
            </a:xfrm>
            <a:custGeom>
              <a:rect b="b" l="l" r="r" t="t"/>
              <a:pathLst>
                <a:path extrusionOk="0" h="2189" w="2189">
                  <a:moveTo>
                    <a:pt x="1094" y="0"/>
                  </a:moveTo>
                  <a:lnTo>
                    <a:pt x="1094" y="31"/>
                  </a:lnTo>
                  <a:cubicBezTo>
                    <a:pt x="1064" y="213"/>
                    <a:pt x="1034" y="426"/>
                    <a:pt x="942" y="578"/>
                  </a:cubicBezTo>
                  <a:cubicBezTo>
                    <a:pt x="942" y="608"/>
                    <a:pt x="912" y="639"/>
                    <a:pt x="912" y="639"/>
                  </a:cubicBezTo>
                  <a:lnTo>
                    <a:pt x="851" y="639"/>
                  </a:lnTo>
                  <a:cubicBezTo>
                    <a:pt x="730" y="608"/>
                    <a:pt x="547" y="487"/>
                    <a:pt x="456" y="426"/>
                  </a:cubicBezTo>
                  <a:cubicBezTo>
                    <a:pt x="365" y="365"/>
                    <a:pt x="335" y="335"/>
                    <a:pt x="243" y="304"/>
                  </a:cubicBezTo>
                  <a:lnTo>
                    <a:pt x="243" y="304"/>
                  </a:lnTo>
                  <a:cubicBezTo>
                    <a:pt x="243" y="304"/>
                    <a:pt x="243" y="335"/>
                    <a:pt x="304" y="335"/>
                  </a:cubicBezTo>
                  <a:cubicBezTo>
                    <a:pt x="395" y="487"/>
                    <a:pt x="517" y="639"/>
                    <a:pt x="608" y="821"/>
                  </a:cubicBezTo>
                  <a:cubicBezTo>
                    <a:pt x="608" y="852"/>
                    <a:pt x="638" y="912"/>
                    <a:pt x="638" y="912"/>
                  </a:cubicBezTo>
                  <a:cubicBezTo>
                    <a:pt x="486" y="973"/>
                    <a:pt x="335" y="1003"/>
                    <a:pt x="183" y="1064"/>
                  </a:cubicBezTo>
                  <a:cubicBezTo>
                    <a:pt x="122" y="1064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426" y="1155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7"/>
                    <a:pt x="638" y="1368"/>
                    <a:pt x="638" y="1368"/>
                  </a:cubicBezTo>
                  <a:cubicBezTo>
                    <a:pt x="578" y="1520"/>
                    <a:pt x="486" y="1672"/>
                    <a:pt x="395" y="1763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30" y="1611"/>
                    <a:pt x="882" y="1551"/>
                  </a:cubicBezTo>
                  <a:cubicBezTo>
                    <a:pt x="912" y="1551"/>
                    <a:pt x="912" y="1520"/>
                    <a:pt x="942" y="152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7"/>
                  </a:cubicBezTo>
                  <a:cubicBezTo>
                    <a:pt x="1125" y="2128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76"/>
                    <a:pt x="1246" y="1763"/>
                    <a:pt x="1338" y="1581"/>
                  </a:cubicBezTo>
                  <a:cubicBezTo>
                    <a:pt x="133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3" y="1733"/>
                  </a:cubicBezTo>
                  <a:cubicBezTo>
                    <a:pt x="1854" y="1763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45" y="1824"/>
                  </a:cubicBezTo>
                  <a:cubicBezTo>
                    <a:pt x="1824" y="1672"/>
                    <a:pt x="1702" y="1520"/>
                    <a:pt x="1642" y="133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6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8" y="1125"/>
                  </a:lnTo>
                  <a:cubicBezTo>
                    <a:pt x="1976" y="1095"/>
                    <a:pt x="1793" y="1064"/>
                    <a:pt x="1581" y="973"/>
                  </a:cubicBezTo>
                  <a:cubicBezTo>
                    <a:pt x="1550" y="973"/>
                    <a:pt x="1550" y="943"/>
                    <a:pt x="1520" y="943"/>
                  </a:cubicBezTo>
                  <a:cubicBezTo>
                    <a:pt x="1520" y="912"/>
                    <a:pt x="1520" y="912"/>
                    <a:pt x="1550" y="882"/>
                  </a:cubicBezTo>
                  <a:cubicBezTo>
                    <a:pt x="1642" y="730"/>
                    <a:pt x="1702" y="608"/>
                    <a:pt x="1793" y="487"/>
                  </a:cubicBezTo>
                  <a:cubicBezTo>
                    <a:pt x="1824" y="456"/>
                    <a:pt x="1854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5"/>
                  </a:cubicBezTo>
                  <a:cubicBezTo>
                    <a:pt x="1702" y="487"/>
                    <a:pt x="1550" y="608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6" y="639"/>
                    <a:pt x="1246" y="608"/>
                  </a:cubicBezTo>
                  <a:cubicBezTo>
                    <a:pt x="1186" y="456"/>
                    <a:pt x="1186" y="304"/>
                    <a:pt x="1125" y="183"/>
                  </a:cubicBezTo>
                  <a:cubicBezTo>
                    <a:pt x="1125" y="152"/>
                    <a:pt x="1094" y="61"/>
                    <a:pt x="109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1"/>
            <p:cNvSpPr/>
            <p:nvPr/>
          </p:nvSpPr>
          <p:spPr>
            <a:xfrm>
              <a:off x="5555658" y="35116"/>
              <a:ext cx="81632" cy="82751"/>
            </a:xfrm>
            <a:custGeom>
              <a:rect b="b" l="l" r="r" t="t"/>
              <a:pathLst>
                <a:path extrusionOk="0" h="2220" w="2190">
                  <a:moveTo>
                    <a:pt x="1095" y="0"/>
                  </a:moveTo>
                  <a:lnTo>
                    <a:pt x="1095" y="61"/>
                  </a:lnTo>
                  <a:cubicBezTo>
                    <a:pt x="1065" y="243"/>
                    <a:pt x="1004" y="426"/>
                    <a:pt x="943" y="578"/>
                  </a:cubicBezTo>
                  <a:cubicBezTo>
                    <a:pt x="943" y="608"/>
                    <a:pt x="913" y="669"/>
                    <a:pt x="913" y="669"/>
                  </a:cubicBezTo>
                  <a:lnTo>
                    <a:pt x="852" y="669"/>
                  </a:lnTo>
                  <a:cubicBezTo>
                    <a:pt x="700" y="608"/>
                    <a:pt x="548" y="517"/>
                    <a:pt x="457" y="426"/>
                  </a:cubicBezTo>
                  <a:cubicBezTo>
                    <a:pt x="365" y="395"/>
                    <a:pt x="335" y="365"/>
                    <a:pt x="244" y="304"/>
                  </a:cubicBezTo>
                  <a:lnTo>
                    <a:pt x="244" y="304"/>
                  </a:lnTo>
                  <a:cubicBezTo>
                    <a:pt x="244" y="304"/>
                    <a:pt x="244" y="365"/>
                    <a:pt x="305" y="365"/>
                  </a:cubicBezTo>
                  <a:cubicBezTo>
                    <a:pt x="396" y="517"/>
                    <a:pt x="517" y="669"/>
                    <a:pt x="609" y="851"/>
                  </a:cubicBezTo>
                  <a:cubicBezTo>
                    <a:pt x="609" y="882"/>
                    <a:pt x="639" y="912"/>
                    <a:pt x="639" y="912"/>
                  </a:cubicBezTo>
                  <a:cubicBezTo>
                    <a:pt x="487" y="1003"/>
                    <a:pt x="335" y="1034"/>
                    <a:pt x="183" y="1064"/>
                  </a:cubicBezTo>
                  <a:cubicBezTo>
                    <a:pt x="92" y="1064"/>
                    <a:pt x="31" y="1125"/>
                    <a:pt x="1" y="1125"/>
                  </a:cubicBezTo>
                  <a:lnTo>
                    <a:pt x="31" y="1125"/>
                  </a:lnTo>
                  <a:cubicBezTo>
                    <a:pt x="214" y="1155"/>
                    <a:pt x="396" y="1186"/>
                    <a:pt x="609" y="1277"/>
                  </a:cubicBezTo>
                  <a:cubicBezTo>
                    <a:pt x="639" y="1277"/>
                    <a:pt x="669" y="1307"/>
                    <a:pt x="669" y="1307"/>
                  </a:cubicBezTo>
                  <a:cubicBezTo>
                    <a:pt x="669" y="1338"/>
                    <a:pt x="639" y="1368"/>
                    <a:pt x="639" y="1368"/>
                  </a:cubicBezTo>
                  <a:cubicBezTo>
                    <a:pt x="548" y="1520"/>
                    <a:pt x="487" y="1672"/>
                    <a:pt x="396" y="1793"/>
                  </a:cubicBezTo>
                  <a:cubicBezTo>
                    <a:pt x="365" y="1824"/>
                    <a:pt x="365" y="1885"/>
                    <a:pt x="335" y="1915"/>
                  </a:cubicBezTo>
                  <a:cubicBezTo>
                    <a:pt x="335" y="1915"/>
                    <a:pt x="365" y="1915"/>
                    <a:pt x="365" y="1885"/>
                  </a:cubicBezTo>
                  <a:cubicBezTo>
                    <a:pt x="517" y="1763"/>
                    <a:pt x="700" y="1642"/>
                    <a:pt x="852" y="1581"/>
                  </a:cubicBezTo>
                  <a:cubicBezTo>
                    <a:pt x="913" y="1581"/>
                    <a:pt x="913" y="1520"/>
                    <a:pt x="943" y="1520"/>
                  </a:cubicBezTo>
                  <a:cubicBezTo>
                    <a:pt x="943" y="1581"/>
                    <a:pt x="973" y="1611"/>
                    <a:pt x="973" y="1611"/>
                  </a:cubicBezTo>
                  <a:cubicBezTo>
                    <a:pt x="1065" y="1763"/>
                    <a:pt x="1095" y="1915"/>
                    <a:pt x="1125" y="2097"/>
                  </a:cubicBezTo>
                  <a:cubicBezTo>
                    <a:pt x="1125" y="2128"/>
                    <a:pt x="1125" y="2189"/>
                    <a:pt x="1156" y="2219"/>
                  </a:cubicBezTo>
                  <a:lnTo>
                    <a:pt x="1156" y="2189"/>
                  </a:lnTo>
                  <a:cubicBezTo>
                    <a:pt x="1217" y="1976"/>
                    <a:pt x="1247" y="1793"/>
                    <a:pt x="1308" y="1611"/>
                  </a:cubicBezTo>
                  <a:cubicBezTo>
                    <a:pt x="1308" y="1581"/>
                    <a:pt x="1369" y="1581"/>
                    <a:pt x="1369" y="1520"/>
                  </a:cubicBezTo>
                  <a:cubicBezTo>
                    <a:pt x="1521" y="1581"/>
                    <a:pt x="1612" y="1642"/>
                    <a:pt x="1764" y="1763"/>
                  </a:cubicBezTo>
                  <a:cubicBezTo>
                    <a:pt x="1855" y="1793"/>
                    <a:pt x="1885" y="1824"/>
                    <a:pt x="1976" y="1885"/>
                  </a:cubicBezTo>
                  <a:cubicBezTo>
                    <a:pt x="1976" y="1885"/>
                    <a:pt x="1976" y="1824"/>
                    <a:pt x="1916" y="1824"/>
                  </a:cubicBezTo>
                  <a:cubicBezTo>
                    <a:pt x="1824" y="1672"/>
                    <a:pt x="1703" y="1520"/>
                    <a:pt x="1612" y="1338"/>
                  </a:cubicBezTo>
                  <a:cubicBezTo>
                    <a:pt x="1612" y="1307"/>
                    <a:pt x="1581" y="1307"/>
                    <a:pt x="1581" y="1277"/>
                  </a:cubicBezTo>
                  <a:cubicBezTo>
                    <a:pt x="1673" y="1277"/>
                    <a:pt x="1824" y="1216"/>
                    <a:pt x="1976" y="1186"/>
                  </a:cubicBezTo>
                  <a:cubicBezTo>
                    <a:pt x="2037" y="1186"/>
                    <a:pt x="2128" y="1155"/>
                    <a:pt x="2189" y="1155"/>
                  </a:cubicBezTo>
                  <a:lnTo>
                    <a:pt x="2159" y="1155"/>
                  </a:lnTo>
                  <a:cubicBezTo>
                    <a:pt x="1976" y="1125"/>
                    <a:pt x="1764" y="1064"/>
                    <a:pt x="1581" y="1003"/>
                  </a:cubicBezTo>
                  <a:cubicBezTo>
                    <a:pt x="1551" y="1003"/>
                    <a:pt x="1551" y="973"/>
                    <a:pt x="1521" y="973"/>
                  </a:cubicBezTo>
                  <a:cubicBezTo>
                    <a:pt x="1521" y="912"/>
                    <a:pt x="1521" y="912"/>
                    <a:pt x="1551" y="882"/>
                  </a:cubicBezTo>
                  <a:cubicBezTo>
                    <a:pt x="1612" y="730"/>
                    <a:pt x="1703" y="608"/>
                    <a:pt x="1764" y="517"/>
                  </a:cubicBezTo>
                  <a:cubicBezTo>
                    <a:pt x="1824" y="456"/>
                    <a:pt x="1855" y="395"/>
                    <a:pt x="1885" y="365"/>
                  </a:cubicBezTo>
                  <a:lnTo>
                    <a:pt x="1885" y="365"/>
                  </a:lnTo>
                  <a:cubicBezTo>
                    <a:pt x="1885" y="365"/>
                    <a:pt x="1855" y="365"/>
                    <a:pt x="1855" y="395"/>
                  </a:cubicBezTo>
                  <a:cubicBezTo>
                    <a:pt x="1703" y="517"/>
                    <a:pt x="1551" y="608"/>
                    <a:pt x="1369" y="669"/>
                  </a:cubicBezTo>
                  <a:cubicBezTo>
                    <a:pt x="1308" y="669"/>
                    <a:pt x="1277" y="699"/>
                    <a:pt x="1277" y="699"/>
                  </a:cubicBezTo>
                  <a:cubicBezTo>
                    <a:pt x="1277" y="669"/>
                    <a:pt x="1247" y="669"/>
                    <a:pt x="1247" y="608"/>
                  </a:cubicBezTo>
                  <a:cubicBezTo>
                    <a:pt x="1156" y="456"/>
                    <a:pt x="1156" y="304"/>
                    <a:pt x="1125" y="213"/>
                  </a:cubicBezTo>
                  <a:cubicBezTo>
                    <a:pt x="1125" y="152"/>
                    <a:pt x="1095" y="91"/>
                    <a:pt x="109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1"/>
            <p:cNvSpPr/>
            <p:nvPr/>
          </p:nvSpPr>
          <p:spPr>
            <a:xfrm>
              <a:off x="8958148" y="430583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3"/>
                    <a:pt x="1034" y="42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730" y="609"/>
                    <a:pt x="578" y="487"/>
                    <a:pt x="456" y="426"/>
                  </a:cubicBezTo>
                  <a:cubicBezTo>
                    <a:pt x="365" y="365"/>
                    <a:pt x="335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396" y="487"/>
                    <a:pt x="517" y="639"/>
                    <a:pt x="608" y="821"/>
                  </a:cubicBezTo>
                  <a:cubicBezTo>
                    <a:pt x="608" y="882"/>
                    <a:pt x="639" y="913"/>
                    <a:pt x="639" y="913"/>
                  </a:cubicBezTo>
                  <a:cubicBezTo>
                    <a:pt x="487" y="973"/>
                    <a:pt x="335" y="1034"/>
                    <a:pt x="183" y="1065"/>
                  </a:cubicBezTo>
                  <a:cubicBezTo>
                    <a:pt x="92" y="1065"/>
                    <a:pt x="31" y="1095"/>
                    <a:pt x="1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0"/>
                    <a:pt x="487" y="1672"/>
                    <a:pt x="396" y="1794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0"/>
                    <a:pt x="943" y="1520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8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6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4" y="1733"/>
                  </a:cubicBezTo>
                  <a:cubicBezTo>
                    <a:pt x="1855" y="1794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15" y="1824"/>
                  </a:cubicBezTo>
                  <a:cubicBezTo>
                    <a:pt x="1824" y="1672"/>
                    <a:pt x="1703" y="1520"/>
                    <a:pt x="1642" y="130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94" y="1065"/>
                    <a:pt x="1581" y="973"/>
                  </a:cubicBezTo>
                  <a:cubicBezTo>
                    <a:pt x="1551" y="973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42" y="730"/>
                    <a:pt x="1703" y="609"/>
                    <a:pt x="1794" y="487"/>
                  </a:cubicBezTo>
                  <a:cubicBezTo>
                    <a:pt x="1824" y="457"/>
                    <a:pt x="1855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5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1"/>
            <p:cNvSpPr/>
            <p:nvPr/>
          </p:nvSpPr>
          <p:spPr>
            <a:xfrm>
              <a:off x="3509738" y="72245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1"/>
                  </a:moveTo>
                  <a:cubicBezTo>
                    <a:pt x="122" y="1"/>
                    <a:pt x="1" y="122"/>
                    <a:pt x="1" y="213"/>
                  </a:cubicBezTo>
                  <a:cubicBezTo>
                    <a:pt x="1" y="335"/>
                    <a:pt x="122" y="457"/>
                    <a:pt x="213" y="457"/>
                  </a:cubicBezTo>
                  <a:cubicBezTo>
                    <a:pt x="335" y="457"/>
                    <a:pt x="456" y="335"/>
                    <a:pt x="456" y="213"/>
                  </a:cubicBezTo>
                  <a:cubicBezTo>
                    <a:pt x="456" y="12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1"/>
            <p:cNvSpPr/>
            <p:nvPr/>
          </p:nvSpPr>
          <p:spPr>
            <a:xfrm>
              <a:off x="2874147" y="795418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1" y="547"/>
                    <a:pt x="153" y="699"/>
                    <a:pt x="335" y="699"/>
                  </a:cubicBezTo>
                  <a:cubicBezTo>
                    <a:pt x="517" y="699"/>
                    <a:pt x="669" y="547"/>
                    <a:pt x="669" y="36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1"/>
            <p:cNvSpPr/>
            <p:nvPr/>
          </p:nvSpPr>
          <p:spPr>
            <a:xfrm>
              <a:off x="3994632" y="207925"/>
              <a:ext cx="13643" cy="14761"/>
            </a:xfrm>
            <a:custGeom>
              <a:rect b="b" l="l" r="r" t="t"/>
              <a:pathLst>
                <a:path extrusionOk="0" h="396" w="366">
                  <a:moveTo>
                    <a:pt x="183" y="1"/>
                  </a:moveTo>
                  <a:cubicBezTo>
                    <a:pt x="62" y="1"/>
                    <a:pt x="1" y="92"/>
                    <a:pt x="1" y="183"/>
                  </a:cubicBezTo>
                  <a:cubicBezTo>
                    <a:pt x="1" y="305"/>
                    <a:pt x="62" y="396"/>
                    <a:pt x="183" y="396"/>
                  </a:cubicBezTo>
                  <a:cubicBezTo>
                    <a:pt x="274" y="396"/>
                    <a:pt x="366" y="305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1"/>
            <p:cNvSpPr/>
            <p:nvPr/>
          </p:nvSpPr>
          <p:spPr>
            <a:xfrm>
              <a:off x="4932913" y="4999128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1"/>
                  </a:moveTo>
                  <a:cubicBezTo>
                    <a:pt x="152" y="1"/>
                    <a:pt x="0" y="122"/>
                    <a:pt x="0" y="305"/>
                  </a:cubicBezTo>
                  <a:cubicBezTo>
                    <a:pt x="0" y="456"/>
                    <a:pt x="152" y="608"/>
                    <a:pt x="304" y="608"/>
                  </a:cubicBezTo>
                  <a:cubicBezTo>
                    <a:pt x="456" y="608"/>
                    <a:pt x="608" y="487"/>
                    <a:pt x="608" y="305"/>
                  </a:cubicBezTo>
                  <a:cubicBezTo>
                    <a:pt x="608" y="122"/>
                    <a:pt x="456" y="1"/>
                    <a:pt x="30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1"/>
            <p:cNvSpPr/>
            <p:nvPr/>
          </p:nvSpPr>
          <p:spPr>
            <a:xfrm>
              <a:off x="175289" y="1452516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44" y="1"/>
                  </a:moveTo>
                  <a:cubicBezTo>
                    <a:pt x="92" y="1"/>
                    <a:pt x="1" y="122"/>
                    <a:pt x="1" y="274"/>
                  </a:cubicBezTo>
                  <a:cubicBezTo>
                    <a:pt x="1" y="426"/>
                    <a:pt x="92" y="548"/>
                    <a:pt x="244" y="548"/>
                  </a:cubicBezTo>
                  <a:cubicBezTo>
                    <a:pt x="396" y="548"/>
                    <a:pt x="518" y="426"/>
                    <a:pt x="518" y="274"/>
                  </a:cubicBezTo>
                  <a:cubicBezTo>
                    <a:pt x="518" y="153"/>
                    <a:pt x="396" y="6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1"/>
            <p:cNvSpPr/>
            <p:nvPr/>
          </p:nvSpPr>
          <p:spPr>
            <a:xfrm>
              <a:off x="2007422" y="1002735"/>
              <a:ext cx="13643" cy="13643"/>
            </a:xfrm>
            <a:custGeom>
              <a:rect b="b" l="l" r="r" t="t"/>
              <a:pathLst>
                <a:path extrusionOk="0" h="366" w="366">
                  <a:moveTo>
                    <a:pt x="183" y="0"/>
                  </a:moveTo>
                  <a:cubicBezTo>
                    <a:pt x="62" y="0"/>
                    <a:pt x="1" y="61"/>
                    <a:pt x="1" y="183"/>
                  </a:cubicBezTo>
                  <a:cubicBezTo>
                    <a:pt x="1" y="304"/>
                    <a:pt x="62" y="365"/>
                    <a:pt x="183" y="365"/>
                  </a:cubicBezTo>
                  <a:cubicBezTo>
                    <a:pt x="305" y="365"/>
                    <a:pt x="366" y="304"/>
                    <a:pt x="366" y="183"/>
                  </a:cubicBezTo>
                  <a:cubicBezTo>
                    <a:pt x="366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1"/>
            <p:cNvSpPr/>
            <p:nvPr/>
          </p:nvSpPr>
          <p:spPr>
            <a:xfrm>
              <a:off x="283215" y="110662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6"/>
                    <a:pt x="92" y="457"/>
                    <a:pt x="214" y="457"/>
                  </a:cubicBezTo>
                  <a:cubicBezTo>
                    <a:pt x="335" y="457"/>
                    <a:pt x="457" y="366"/>
                    <a:pt x="457" y="244"/>
                  </a:cubicBezTo>
                  <a:cubicBezTo>
                    <a:pt x="457" y="12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1"/>
            <p:cNvSpPr/>
            <p:nvPr/>
          </p:nvSpPr>
          <p:spPr>
            <a:xfrm>
              <a:off x="695462" y="904914"/>
              <a:ext cx="20427" cy="20427"/>
            </a:xfrm>
            <a:custGeom>
              <a:rect b="b" l="l" r="r" t="t"/>
              <a:pathLst>
                <a:path extrusionOk="0" h="548" w="54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1"/>
            <p:cNvSpPr/>
            <p:nvPr/>
          </p:nvSpPr>
          <p:spPr>
            <a:xfrm>
              <a:off x="977586" y="1317697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18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04"/>
                    <a:pt x="91" y="396"/>
                    <a:pt x="183" y="396"/>
                  </a:cubicBezTo>
                  <a:cubicBezTo>
                    <a:pt x="304" y="396"/>
                    <a:pt x="395" y="304"/>
                    <a:pt x="395" y="213"/>
                  </a:cubicBezTo>
                  <a:cubicBezTo>
                    <a:pt x="39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1"/>
            <p:cNvSpPr/>
            <p:nvPr/>
          </p:nvSpPr>
          <p:spPr>
            <a:xfrm>
              <a:off x="2629236" y="5033369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1"/>
                  </a:moveTo>
                  <a:cubicBezTo>
                    <a:pt x="123" y="1"/>
                    <a:pt x="1" y="122"/>
                    <a:pt x="1" y="244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335" y="456"/>
                    <a:pt x="457" y="335"/>
                    <a:pt x="457" y="244"/>
                  </a:cubicBezTo>
                  <a:cubicBezTo>
                    <a:pt x="457" y="122"/>
                    <a:pt x="335" y="3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1"/>
            <p:cNvSpPr/>
            <p:nvPr/>
          </p:nvSpPr>
          <p:spPr>
            <a:xfrm>
              <a:off x="40600" y="98801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0"/>
                  </a:moveTo>
                  <a:cubicBezTo>
                    <a:pt x="92" y="0"/>
                    <a:pt x="1" y="122"/>
                    <a:pt x="1" y="244"/>
                  </a:cubicBezTo>
                  <a:cubicBezTo>
                    <a:pt x="1" y="36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4"/>
                  </a:cubicBezTo>
                  <a:cubicBezTo>
                    <a:pt x="457" y="122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1"/>
            <p:cNvSpPr/>
            <p:nvPr/>
          </p:nvSpPr>
          <p:spPr>
            <a:xfrm>
              <a:off x="1187176" y="366025"/>
              <a:ext cx="9095" cy="9095"/>
            </a:xfrm>
            <a:custGeom>
              <a:rect b="b" l="l" r="r" t="t"/>
              <a:pathLst>
                <a:path extrusionOk="0" h="244" w="244">
                  <a:moveTo>
                    <a:pt x="122" y="0"/>
                  </a:moveTo>
                  <a:cubicBezTo>
                    <a:pt x="31" y="0"/>
                    <a:pt x="0" y="61"/>
                    <a:pt x="0" y="122"/>
                  </a:cubicBezTo>
                  <a:cubicBezTo>
                    <a:pt x="0" y="213"/>
                    <a:pt x="31" y="243"/>
                    <a:pt x="122" y="243"/>
                  </a:cubicBezTo>
                  <a:cubicBezTo>
                    <a:pt x="183" y="243"/>
                    <a:pt x="244" y="213"/>
                    <a:pt x="244" y="122"/>
                  </a:cubicBezTo>
                  <a:cubicBezTo>
                    <a:pt x="244" y="61"/>
                    <a:pt x="152" y="31"/>
                    <a:pt x="12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1"/>
            <p:cNvSpPr/>
            <p:nvPr/>
          </p:nvSpPr>
          <p:spPr>
            <a:xfrm>
              <a:off x="1414882" y="82713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66" y="456"/>
                    <a:pt x="457" y="335"/>
                    <a:pt x="457" y="213"/>
                  </a:cubicBezTo>
                  <a:cubicBezTo>
                    <a:pt x="457" y="9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1"/>
            <p:cNvSpPr/>
            <p:nvPr/>
          </p:nvSpPr>
          <p:spPr>
            <a:xfrm>
              <a:off x="2176284" y="4254857"/>
              <a:ext cx="11369" cy="11369"/>
            </a:xfrm>
            <a:custGeom>
              <a:rect b="b" l="l" r="r" t="t"/>
              <a:pathLst>
                <a:path extrusionOk="0" h="305" w="305">
                  <a:moveTo>
                    <a:pt x="152" y="0"/>
                  </a:moveTo>
                  <a:cubicBezTo>
                    <a:pt x="61" y="0"/>
                    <a:pt x="0" y="61"/>
                    <a:pt x="0" y="152"/>
                  </a:cubicBezTo>
                  <a:cubicBezTo>
                    <a:pt x="0" y="213"/>
                    <a:pt x="61" y="304"/>
                    <a:pt x="152" y="304"/>
                  </a:cubicBezTo>
                  <a:cubicBezTo>
                    <a:pt x="213" y="304"/>
                    <a:pt x="304" y="213"/>
                    <a:pt x="304" y="152"/>
                  </a:cubicBezTo>
                  <a:cubicBezTo>
                    <a:pt x="304" y="61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1"/>
            <p:cNvSpPr/>
            <p:nvPr/>
          </p:nvSpPr>
          <p:spPr>
            <a:xfrm>
              <a:off x="2715859" y="4753245"/>
              <a:ext cx="20464" cy="20427"/>
            </a:xfrm>
            <a:custGeom>
              <a:rect b="b" l="l" r="r" t="t"/>
              <a:pathLst>
                <a:path extrusionOk="0" h="548" w="549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1"/>
            <p:cNvSpPr/>
            <p:nvPr/>
          </p:nvSpPr>
          <p:spPr>
            <a:xfrm>
              <a:off x="145228" y="2621768"/>
              <a:ext cx="19308" cy="19308"/>
            </a:xfrm>
            <a:custGeom>
              <a:rect b="b" l="l" r="r" t="t"/>
              <a:pathLst>
                <a:path extrusionOk="0" h="51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18" y="395"/>
                    <a:pt x="518" y="274"/>
                  </a:cubicBezTo>
                  <a:cubicBezTo>
                    <a:pt x="51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1"/>
            <p:cNvSpPr/>
            <p:nvPr/>
          </p:nvSpPr>
          <p:spPr>
            <a:xfrm>
              <a:off x="151026" y="314838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48" y="395"/>
                    <a:pt x="548" y="243"/>
                  </a:cubicBezTo>
                  <a:cubicBezTo>
                    <a:pt x="548" y="152"/>
                    <a:pt x="426" y="31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1"/>
            <p:cNvSpPr/>
            <p:nvPr/>
          </p:nvSpPr>
          <p:spPr>
            <a:xfrm>
              <a:off x="179966" y="2013337"/>
              <a:ext cx="43090" cy="4309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1"/>
            <p:cNvSpPr/>
            <p:nvPr/>
          </p:nvSpPr>
          <p:spPr>
            <a:xfrm>
              <a:off x="8441566" y="5014530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13" y="1"/>
                    <a:pt x="1" y="21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1"/>
            <p:cNvSpPr/>
            <p:nvPr/>
          </p:nvSpPr>
          <p:spPr>
            <a:xfrm>
              <a:off x="8401093" y="3710075"/>
              <a:ext cx="18153" cy="15916"/>
            </a:xfrm>
            <a:custGeom>
              <a:rect b="b" l="l" r="r" t="t"/>
              <a:pathLst>
                <a:path extrusionOk="0" h="427" w="487">
                  <a:moveTo>
                    <a:pt x="244" y="1"/>
                  </a:moveTo>
                  <a:cubicBezTo>
                    <a:pt x="122" y="1"/>
                    <a:pt x="0" y="62"/>
                    <a:pt x="0" y="214"/>
                  </a:cubicBezTo>
                  <a:cubicBezTo>
                    <a:pt x="0" y="335"/>
                    <a:pt x="122" y="426"/>
                    <a:pt x="244" y="426"/>
                  </a:cubicBezTo>
                  <a:cubicBezTo>
                    <a:pt x="365" y="426"/>
                    <a:pt x="487" y="366"/>
                    <a:pt x="487" y="214"/>
                  </a:cubicBezTo>
                  <a:cubicBezTo>
                    <a:pt x="487" y="6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1"/>
            <p:cNvSpPr/>
            <p:nvPr/>
          </p:nvSpPr>
          <p:spPr>
            <a:xfrm>
              <a:off x="3866584" y="5073513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8"/>
                    <a:pt x="274" y="548"/>
                  </a:cubicBezTo>
                  <a:cubicBezTo>
                    <a:pt x="396" y="548"/>
                    <a:pt x="517" y="426"/>
                    <a:pt x="517" y="274"/>
                  </a:cubicBezTo>
                  <a:cubicBezTo>
                    <a:pt x="51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21"/>
            <p:cNvSpPr/>
            <p:nvPr/>
          </p:nvSpPr>
          <p:spPr>
            <a:xfrm>
              <a:off x="3516198" y="5010480"/>
              <a:ext cx="31758" cy="30603"/>
            </a:xfrm>
            <a:custGeom>
              <a:rect b="b" l="l" r="r" t="t"/>
              <a:pathLst>
                <a:path extrusionOk="0" h="821" w="852">
                  <a:moveTo>
                    <a:pt x="426" y="0"/>
                  </a:moveTo>
                  <a:cubicBezTo>
                    <a:pt x="214" y="0"/>
                    <a:pt x="1" y="183"/>
                    <a:pt x="1" y="426"/>
                  </a:cubicBezTo>
                  <a:cubicBezTo>
                    <a:pt x="1" y="639"/>
                    <a:pt x="214" y="821"/>
                    <a:pt x="426" y="821"/>
                  </a:cubicBezTo>
                  <a:cubicBezTo>
                    <a:pt x="670" y="821"/>
                    <a:pt x="852" y="639"/>
                    <a:pt x="852" y="426"/>
                  </a:cubicBezTo>
                  <a:cubicBezTo>
                    <a:pt x="852" y="183"/>
                    <a:pt x="670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1"/>
            <p:cNvSpPr/>
            <p:nvPr/>
          </p:nvSpPr>
          <p:spPr>
            <a:xfrm>
              <a:off x="8948348" y="4479600"/>
              <a:ext cx="34032" cy="34032"/>
            </a:xfrm>
            <a:custGeom>
              <a:rect b="b" l="l" r="r" t="t"/>
              <a:pathLst>
                <a:path extrusionOk="0" h="913" w="913">
                  <a:moveTo>
                    <a:pt x="456" y="1"/>
                  </a:moveTo>
                  <a:cubicBezTo>
                    <a:pt x="183" y="1"/>
                    <a:pt x="0" y="244"/>
                    <a:pt x="0" y="457"/>
                  </a:cubicBezTo>
                  <a:cubicBezTo>
                    <a:pt x="0" y="730"/>
                    <a:pt x="183" y="913"/>
                    <a:pt x="456" y="913"/>
                  </a:cubicBezTo>
                  <a:cubicBezTo>
                    <a:pt x="730" y="913"/>
                    <a:pt x="912" y="700"/>
                    <a:pt x="912" y="457"/>
                  </a:cubicBezTo>
                  <a:cubicBezTo>
                    <a:pt x="912" y="244"/>
                    <a:pt x="730" y="1"/>
                    <a:pt x="456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1"/>
            <p:cNvSpPr/>
            <p:nvPr/>
          </p:nvSpPr>
          <p:spPr>
            <a:xfrm>
              <a:off x="4425181" y="37994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0" y="487"/>
                    <a:pt x="122" y="608"/>
                    <a:pt x="304" y="608"/>
                  </a:cubicBezTo>
                  <a:cubicBezTo>
                    <a:pt x="456" y="608"/>
                    <a:pt x="608" y="487"/>
                    <a:pt x="608" y="304"/>
                  </a:cubicBezTo>
                  <a:cubicBezTo>
                    <a:pt x="608" y="122"/>
                    <a:pt x="456" y="0"/>
                    <a:pt x="30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1"/>
            <p:cNvSpPr/>
            <p:nvPr/>
          </p:nvSpPr>
          <p:spPr>
            <a:xfrm>
              <a:off x="6236984" y="4836826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1"/>
            <p:cNvSpPr/>
            <p:nvPr/>
          </p:nvSpPr>
          <p:spPr>
            <a:xfrm>
              <a:off x="4105073" y="4992021"/>
              <a:ext cx="24937" cy="26093"/>
            </a:xfrm>
            <a:custGeom>
              <a:rect b="b" l="l" r="r" t="t"/>
              <a:pathLst>
                <a:path extrusionOk="0" h="700" w="669">
                  <a:moveTo>
                    <a:pt x="335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47"/>
                    <a:pt x="152" y="699"/>
                    <a:pt x="335" y="699"/>
                  </a:cubicBezTo>
                  <a:cubicBezTo>
                    <a:pt x="517" y="699"/>
                    <a:pt x="669" y="54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1"/>
            <p:cNvSpPr/>
            <p:nvPr/>
          </p:nvSpPr>
          <p:spPr>
            <a:xfrm>
              <a:off x="6139230" y="119520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1"/>
            <p:cNvSpPr/>
            <p:nvPr/>
          </p:nvSpPr>
          <p:spPr>
            <a:xfrm>
              <a:off x="5359856" y="4752737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1" y="608"/>
                    <a:pt x="183" y="760"/>
                    <a:pt x="365" y="760"/>
                  </a:cubicBezTo>
                  <a:cubicBezTo>
                    <a:pt x="609" y="760"/>
                    <a:pt x="761" y="547"/>
                    <a:pt x="761" y="365"/>
                  </a:cubicBezTo>
                  <a:cubicBezTo>
                    <a:pt x="761" y="183"/>
                    <a:pt x="609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21"/>
            <p:cNvSpPr/>
            <p:nvPr/>
          </p:nvSpPr>
          <p:spPr>
            <a:xfrm>
              <a:off x="5816459" y="79811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213" y="1"/>
                  </a:moveTo>
                  <a:cubicBezTo>
                    <a:pt x="91" y="1"/>
                    <a:pt x="0" y="92"/>
                    <a:pt x="0" y="213"/>
                  </a:cubicBezTo>
                  <a:cubicBezTo>
                    <a:pt x="0" y="305"/>
                    <a:pt x="91" y="396"/>
                    <a:pt x="213" y="396"/>
                  </a:cubicBezTo>
                  <a:cubicBezTo>
                    <a:pt x="304" y="396"/>
                    <a:pt x="395" y="305"/>
                    <a:pt x="395" y="213"/>
                  </a:cubicBezTo>
                  <a:cubicBezTo>
                    <a:pt x="395" y="92"/>
                    <a:pt x="304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21"/>
            <p:cNvSpPr/>
            <p:nvPr/>
          </p:nvSpPr>
          <p:spPr>
            <a:xfrm>
              <a:off x="7003775" y="59106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1"/>
                  </a:moveTo>
                  <a:cubicBezTo>
                    <a:pt x="153" y="1"/>
                    <a:pt x="1" y="153"/>
                    <a:pt x="1" y="365"/>
                  </a:cubicBezTo>
                  <a:cubicBezTo>
                    <a:pt x="1" y="548"/>
                    <a:pt x="153" y="700"/>
                    <a:pt x="335" y="700"/>
                  </a:cubicBezTo>
                  <a:cubicBezTo>
                    <a:pt x="518" y="700"/>
                    <a:pt x="670" y="548"/>
                    <a:pt x="670" y="365"/>
                  </a:cubicBez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21"/>
            <p:cNvSpPr/>
            <p:nvPr/>
          </p:nvSpPr>
          <p:spPr>
            <a:xfrm>
              <a:off x="6634430" y="5002831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5" y="0"/>
                  </a:moveTo>
                  <a:cubicBezTo>
                    <a:pt x="122" y="0"/>
                    <a:pt x="1" y="152"/>
                    <a:pt x="1" y="304"/>
                  </a:cubicBezTo>
                  <a:cubicBezTo>
                    <a:pt x="1" y="487"/>
                    <a:pt x="122" y="608"/>
                    <a:pt x="305" y="608"/>
                  </a:cubicBezTo>
                  <a:cubicBezTo>
                    <a:pt x="457" y="608"/>
                    <a:pt x="609" y="487"/>
                    <a:pt x="609" y="304"/>
                  </a:cubicBezTo>
                  <a:cubicBezTo>
                    <a:pt x="609" y="152"/>
                    <a:pt x="457" y="0"/>
                    <a:pt x="30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1"/>
            <p:cNvSpPr/>
            <p:nvPr/>
          </p:nvSpPr>
          <p:spPr>
            <a:xfrm>
              <a:off x="8877525" y="1780898"/>
              <a:ext cx="17035" cy="17221"/>
            </a:xfrm>
            <a:custGeom>
              <a:rect b="b" l="l" r="r" t="t"/>
              <a:pathLst>
                <a:path extrusionOk="0" h="462" w="457">
                  <a:moveTo>
                    <a:pt x="251" y="1"/>
                  </a:moveTo>
                  <a:cubicBezTo>
                    <a:pt x="238" y="1"/>
                    <a:pt x="226" y="2"/>
                    <a:pt x="213" y="5"/>
                  </a:cubicBezTo>
                  <a:cubicBezTo>
                    <a:pt x="91" y="5"/>
                    <a:pt x="0" y="127"/>
                    <a:pt x="0" y="248"/>
                  </a:cubicBezTo>
                  <a:cubicBezTo>
                    <a:pt x="0" y="370"/>
                    <a:pt x="91" y="461"/>
                    <a:pt x="213" y="461"/>
                  </a:cubicBezTo>
                  <a:cubicBezTo>
                    <a:pt x="334" y="461"/>
                    <a:pt x="456" y="370"/>
                    <a:pt x="456" y="248"/>
                  </a:cubicBezTo>
                  <a:cubicBezTo>
                    <a:pt x="456" y="112"/>
                    <a:pt x="359" y="1"/>
                    <a:pt x="25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1"/>
            <p:cNvSpPr/>
            <p:nvPr/>
          </p:nvSpPr>
          <p:spPr>
            <a:xfrm>
              <a:off x="8887142" y="292122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426" y="517"/>
                    <a:pt x="547" y="396"/>
                    <a:pt x="547" y="244"/>
                  </a:cubicBezTo>
                  <a:cubicBezTo>
                    <a:pt x="547" y="92"/>
                    <a:pt x="395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1"/>
            <p:cNvSpPr/>
            <p:nvPr/>
          </p:nvSpPr>
          <p:spPr>
            <a:xfrm>
              <a:off x="8193402" y="90639"/>
              <a:ext cx="36306" cy="36269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1"/>
            <p:cNvSpPr/>
            <p:nvPr/>
          </p:nvSpPr>
          <p:spPr>
            <a:xfrm>
              <a:off x="6813653" y="4821258"/>
              <a:ext cx="26093" cy="24974"/>
            </a:xfrm>
            <a:custGeom>
              <a:rect b="b" l="l" r="r" t="t"/>
              <a:pathLst>
                <a:path extrusionOk="0" h="670" w="700">
                  <a:moveTo>
                    <a:pt x="36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65" y="669"/>
                  </a:cubicBezTo>
                  <a:cubicBezTo>
                    <a:pt x="547" y="669"/>
                    <a:pt x="699" y="517"/>
                    <a:pt x="699" y="335"/>
                  </a:cubicBezTo>
                  <a:cubicBezTo>
                    <a:pt x="699" y="152"/>
                    <a:pt x="547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1"/>
            <p:cNvSpPr/>
            <p:nvPr/>
          </p:nvSpPr>
          <p:spPr>
            <a:xfrm>
              <a:off x="8952482" y="81014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6" y="335"/>
                    <a:pt x="456" y="213"/>
                  </a:cubicBezTo>
                  <a:cubicBezTo>
                    <a:pt x="456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1"/>
            <p:cNvSpPr/>
            <p:nvPr/>
          </p:nvSpPr>
          <p:spPr>
            <a:xfrm>
              <a:off x="8964205" y="1338086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1"/>
            <p:cNvSpPr/>
            <p:nvPr/>
          </p:nvSpPr>
          <p:spPr>
            <a:xfrm>
              <a:off x="8933752" y="1963825"/>
              <a:ext cx="31758" cy="31758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0" y="182"/>
                    <a:pt x="0" y="426"/>
                  </a:cubicBezTo>
                  <a:cubicBezTo>
                    <a:pt x="0" y="669"/>
                    <a:pt x="183" y="851"/>
                    <a:pt x="426" y="851"/>
                  </a:cubicBezTo>
                  <a:cubicBezTo>
                    <a:pt x="669" y="851"/>
                    <a:pt x="851" y="669"/>
                    <a:pt x="851" y="426"/>
                  </a:cubicBezTo>
                  <a:cubicBezTo>
                    <a:pt x="851" y="182"/>
                    <a:pt x="669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0" name="Google Shape;1030;p21"/>
          <p:cNvSpPr/>
          <p:nvPr/>
        </p:nvSpPr>
        <p:spPr>
          <a:xfrm>
            <a:off x="391493" y="192725"/>
            <a:ext cx="8359800" cy="4758000"/>
          </a:xfrm>
          <a:prstGeom prst="roundRect">
            <a:avLst>
              <a:gd fmla="val 2025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21"/>
          <p:cNvSpPr/>
          <p:nvPr/>
        </p:nvSpPr>
        <p:spPr>
          <a:xfrm>
            <a:off x="719975" y="538025"/>
            <a:ext cx="4314300" cy="3533400"/>
          </a:xfrm>
          <a:prstGeom prst="roundRect">
            <a:avLst>
              <a:gd fmla="val 2703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21"/>
          <p:cNvSpPr/>
          <p:nvPr/>
        </p:nvSpPr>
        <p:spPr>
          <a:xfrm>
            <a:off x="5034275" y="538025"/>
            <a:ext cx="3389700" cy="3533400"/>
          </a:xfrm>
          <a:prstGeom prst="roundRect">
            <a:avLst>
              <a:gd fmla="val 3410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21"/>
          <p:cNvSpPr/>
          <p:nvPr/>
        </p:nvSpPr>
        <p:spPr>
          <a:xfrm flipH="1">
            <a:off x="720000" y="4071425"/>
            <a:ext cx="7704000" cy="532200"/>
          </a:xfrm>
          <a:prstGeom prst="roundRect">
            <a:avLst>
              <a:gd fmla="val 11833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21"/>
          <p:cNvSpPr txBox="1"/>
          <p:nvPr>
            <p:ph type="title"/>
          </p:nvPr>
        </p:nvSpPr>
        <p:spPr>
          <a:xfrm rot="-343">
            <a:off x="5208825" y="1798500"/>
            <a:ext cx="3005700" cy="5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035" name="Google Shape;1035;p21"/>
          <p:cNvSpPr txBox="1"/>
          <p:nvPr>
            <p:ph idx="1" type="subTitle"/>
          </p:nvPr>
        </p:nvSpPr>
        <p:spPr>
          <a:xfrm>
            <a:off x="5322075" y="2204179"/>
            <a:ext cx="2779200" cy="12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7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7" name="Google Shape;1037;p22"/>
          <p:cNvGrpSpPr/>
          <p:nvPr/>
        </p:nvGrpSpPr>
        <p:grpSpPr>
          <a:xfrm>
            <a:off x="37929" y="35116"/>
            <a:ext cx="9082835" cy="5058823"/>
            <a:chOff x="40600" y="35116"/>
            <a:chExt cx="8999143" cy="5058823"/>
          </a:xfrm>
        </p:grpSpPr>
        <p:sp>
          <p:nvSpPr>
            <p:cNvPr id="1038" name="Google Shape;1038;p22"/>
            <p:cNvSpPr/>
            <p:nvPr/>
          </p:nvSpPr>
          <p:spPr>
            <a:xfrm>
              <a:off x="179319" y="76630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4"/>
                    <a:pt x="1004" y="39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52" y="639"/>
                  </a:lnTo>
                  <a:cubicBezTo>
                    <a:pt x="700" y="609"/>
                    <a:pt x="548" y="487"/>
                    <a:pt x="456" y="426"/>
                  </a:cubicBezTo>
                  <a:cubicBezTo>
                    <a:pt x="365" y="366"/>
                    <a:pt x="335" y="335"/>
                    <a:pt x="244" y="305"/>
                  </a:cubicBezTo>
                  <a:lnTo>
                    <a:pt x="244" y="305"/>
                  </a:lnTo>
                  <a:cubicBezTo>
                    <a:pt x="244" y="305"/>
                    <a:pt x="244" y="335"/>
                    <a:pt x="304" y="335"/>
                  </a:cubicBezTo>
                  <a:cubicBezTo>
                    <a:pt x="396" y="487"/>
                    <a:pt x="517" y="639"/>
                    <a:pt x="608" y="822"/>
                  </a:cubicBezTo>
                  <a:cubicBezTo>
                    <a:pt x="608" y="852"/>
                    <a:pt x="639" y="913"/>
                    <a:pt x="639" y="913"/>
                  </a:cubicBezTo>
                  <a:cubicBezTo>
                    <a:pt x="487" y="974"/>
                    <a:pt x="335" y="1034"/>
                    <a:pt x="183" y="1065"/>
                  </a:cubicBezTo>
                  <a:cubicBezTo>
                    <a:pt x="92" y="1065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1"/>
                    <a:pt x="487" y="1673"/>
                    <a:pt x="396" y="1794"/>
                  </a:cubicBezTo>
                  <a:cubicBezTo>
                    <a:pt x="365" y="1825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1"/>
                    <a:pt x="943" y="1521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9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7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1"/>
                  </a:cubicBezTo>
                  <a:cubicBezTo>
                    <a:pt x="1520" y="1551"/>
                    <a:pt x="1611" y="1642"/>
                    <a:pt x="1763" y="1733"/>
                  </a:cubicBezTo>
                  <a:cubicBezTo>
                    <a:pt x="1855" y="179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3" y="1521"/>
                    <a:pt x="1611" y="133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672" y="1247"/>
                    <a:pt x="179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63" y="1065"/>
                    <a:pt x="1581" y="974"/>
                  </a:cubicBezTo>
                  <a:cubicBezTo>
                    <a:pt x="1551" y="974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11" y="730"/>
                    <a:pt x="1703" y="609"/>
                    <a:pt x="1763" y="487"/>
                  </a:cubicBezTo>
                  <a:cubicBezTo>
                    <a:pt x="1794" y="457"/>
                    <a:pt x="1855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6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08" y="639"/>
                    <a:pt x="1277" y="670"/>
                    <a:pt x="1277" y="670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2"/>
            <p:cNvSpPr/>
            <p:nvPr/>
          </p:nvSpPr>
          <p:spPr>
            <a:xfrm>
              <a:off x="2364876" y="60666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4" y="1"/>
                  </a:moveTo>
                  <a:lnTo>
                    <a:pt x="1094" y="31"/>
                  </a:lnTo>
                  <a:cubicBezTo>
                    <a:pt x="1064" y="214"/>
                    <a:pt x="1034" y="396"/>
                    <a:pt x="942" y="548"/>
                  </a:cubicBezTo>
                  <a:cubicBezTo>
                    <a:pt x="942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699" y="609"/>
                    <a:pt x="547" y="487"/>
                    <a:pt x="456" y="396"/>
                  </a:cubicBezTo>
                  <a:cubicBezTo>
                    <a:pt x="365" y="366"/>
                    <a:pt x="334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426" y="487"/>
                    <a:pt x="517" y="639"/>
                    <a:pt x="608" y="822"/>
                  </a:cubicBezTo>
                  <a:cubicBezTo>
                    <a:pt x="608" y="852"/>
                    <a:pt x="638" y="913"/>
                    <a:pt x="638" y="913"/>
                  </a:cubicBezTo>
                  <a:cubicBezTo>
                    <a:pt x="486" y="974"/>
                    <a:pt x="334" y="1004"/>
                    <a:pt x="182" y="1065"/>
                  </a:cubicBezTo>
                  <a:cubicBezTo>
                    <a:pt x="122" y="1065"/>
                    <a:pt x="30" y="1095"/>
                    <a:pt x="0" y="1095"/>
                  </a:cubicBezTo>
                  <a:lnTo>
                    <a:pt x="30" y="1095"/>
                  </a:lnTo>
                  <a:cubicBezTo>
                    <a:pt x="213" y="1126"/>
                    <a:pt x="426" y="1156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8"/>
                    <a:pt x="638" y="1369"/>
                    <a:pt x="638" y="1369"/>
                  </a:cubicBezTo>
                  <a:cubicBezTo>
                    <a:pt x="578" y="1490"/>
                    <a:pt x="486" y="1673"/>
                    <a:pt x="426" y="1764"/>
                  </a:cubicBezTo>
                  <a:cubicBezTo>
                    <a:pt x="365" y="1825"/>
                    <a:pt x="365" y="1855"/>
                    <a:pt x="334" y="1885"/>
                  </a:cubicBezTo>
                  <a:cubicBezTo>
                    <a:pt x="334" y="1885"/>
                    <a:pt x="365" y="1885"/>
                    <a:pt x="365" y="1855"/>
                  </a:cubicBezTo>
                  <a:cubicBezTo>
                    <a:pt x="517" y="1733"/>
                    <a:pt x="730" y="1612"/>
                    <a:pt x="882" y="1551"/>
                  </a:cubicBezTo>
                  <a:cubicBezTo>
                    <a:pt x="912" y="1551"/>
                    <a:pt x="912" y="1490"/>
                    <a:pt x="942" y="149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8"/>
                  </a:cubicBezTo>
                  <a:cubicBezTo>
                    <a:pt x="1125" y="2129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46"/>
                    <a:pt x="1246" y="1764"/>
                    <a:pt x="1338" y="1581"/>
                  </a:cubicBezTo>
                  <a:cubicBezTo>
                    <a:pt x="1338" y="1551"/>
                    <a:pt x="1368" y="1551"/>
                    <a:pt x="1368" y="1490"/>
                  </a:cubicBezTo>
                  <a:cubicBezTo>
                    <a:pt x="1520" y="1551"/>
                    <a:pt x="1641" y="1612"/>
                    <a:pt x="1793" y="1733"/>
                  </a:cubicBezTo>
                  <a:cubicBezTo>
                    <a:pt x="1854" y="176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2" y="1490"/>
                    <a:pt x="1611" y="130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702" y="1247"/>
                    <a:pt x="1824" y="1217"/>
                    <a:pt x="1976" y="1156"/>
                  </a:cubicBezTo>
                  <a:cubicBezTo>
                    <a:pt x="2037" y="1156"/>
                    <a:pt x="2128" y="1126"/>
                    <a:pt x="2189" y="1126"/>
                  </a:cubicBezTo>
                  <a:lnTo>
                    <a:pt x="2158" y="1126"/>
                  </a:lnTo>
                  <a:cubicBezTo>
                    <a:pt x="1976" y="1095"/>
                    <a:pt x="1793" y="1065"/>
                    <a:pt x="1581" y="974"/>
                  </a:cubicBezTo>
                  <a:cubicBezTo>
                    <a:pt x="1550" y="974"/>
                    <a:pt x="1550" y="943"/>
                    <a:pt x="1520" y="943"/>
                  </a:cubicBezTo>
                  <a:cubicBezTo>
                    <a:pt x="1520" y="882"/>
                    <a:pt x="1520" y="882"/>
                    <a:pt x="1550" y="852"/>
                  </a:cubicBezTo>
                  <a:cubicBezTo>
                    <a:pt x="1641" y="700"/>
                    <a:pt x="1702" y="609"/>
                    <a:pt x="1793" y="487"/>
                  </a:cubicBezTo>
                  <a:cubicBezTo>
                    <a:pt x="1824" y="426"/>
                    <a:pt x="1854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6"/>
                  </a:cubicBezTo>
                  <a:cubicBezTo>
                    <a:pt x="1702" y="487"/>
                    <a:pt x="1550" y="609"/>
                    <a:pt x="1368" y="639"/>
                  </a:cubicBezTo>
                  <a:cubicBezTo>
                    <a:pt x="1307" y="639"/>
                    <a:pt x="1277" y="670"/>
                    <a:pt x="1277" y="670"/>
                  </a:cubicBezTo>
                  <a:cubicBezTo>
                    <a:pt x="1277" y="639"/>
                    <a:pt x="1246" y="639"/>
                    <a:pt x="1246" y="609"/>
                  </a:cubicBezTo>
                  <a:cubicBezTo>
                    <a:pt x="1186" y="457"/>
                    <a:pt x="1186" y="305"/>
                    <a:pt x="1125" y="183"/>
                  </a:cubicBezTo>
                  <a:cubicBezTo>
                    <a:pt x="1125" y="153"/>
                    <a:pt x="1094" y="62"/>
                    <a:pt x="109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22"/>
            <p:cNvSpPr/>
            <p:nvPr/>
          </p:nvSpPr>
          <p:spPr>
            <a:xfrm>
              <a:off x="97734" y="4291743"/>
              <a:ext cx="81595" cy="81595"/>
            </a:xfrm>
            <a:custGeom>
              <a:rect b="b" l="l" r="r" t="t"/>
              <a:pathLst>
                <a:path extrusionOk="0" h="2189" w="2189">
                  <a:moveTo>
                    <a:pt x="1094" y="0"/>
                  </a:moveTo>
                  <a:lnTo>
                    <a:pt x="1094" y="31"/>
                  </a:lnTo>
                  <a:cubicBezTo>
                    <a:pt x="1064" y="213"/>
                    <a:pt x="1034" y="426"/>
                    <a:pt x="942" y="578"/>
                  </a:cubicBezTo>
                  <a:cubicBezTo>
                    <a:pt x="942" y="608"/>
                    <a:pt x="912" y="639"/>
                    <a:pt x="912" y="639"/>
                  </a:cubicBezTo>
                  <a:lnTo>
                    <a:pt x="851" y="639"/>
                  </a:lnTo>
                  <a:cubicBezTo>
                    <a:pt x="730" y="608"/>
                    <a:pt x="547" y="487"/>
                    <a:pt x="456" y="426"/>
                  </a:cubicBezTo>
                  <a:cubicBezTo>
                    <a:pt x="365" y="365"/>
                    <a:pt x="335" y="335"/>
                    <a:pt x="243" y="304"/>
                  </a:cubicBezTo>
                  <a:lnTo>
                    <a:pt x="243" y="304"/>
                  </a:lnTo>
                  <a:cubicBezTo>
                    <a:pt x="243" y="304"/>
                    <a:pt x="243" y="335"/>
                    <a:pt x="304" y="335"/>
                  </a:cubicBezTo>
                  <a:cubicBezTo>
                    <a:pt x="395" y="487"/>
                    <a:pt x="517" y="639"/>
                    <a:pt x="608" y="821"/>
                  </a:cubicBezTo>
                  <a:cubicBezTo>
                    <a:pt x="608" y="852"/>
                    <a:pt x="638" y="912"/>
                    <a:pt x="638" y="912"/>
                  </a:cubicBezTo>
                  <a:cubicBezTo>
                    <a:pt x="486" y="973"/>
                    <a:pt x="335" y="1003"/>
                    <a:pt x="183" y="1064"/>
                  </a:cubicBezTo>
                  <a:cubicBezTo>
                    <a:pt x="122" y="1064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426" y="1155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7"/>
                    <a:pt x="638" y="1368"/>
                    <a:pt x="638" y="1368"/>
                  </a:cubicBezTo>
                  <a:cubicBezTo>
                    <a:pt x="578" y="1520"/>
                    <a:pt x="486" y="1672"/>
                    <a:pt x="395" y="1763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30" y="1611"/>
                    <a:pt x="882" y="1551"/>
                  </a:cubicBezTo>
                  <a:cubicBezTo>
                    <a:pt x="912" y="1551"/>
                    <a:pt x="912" y="1520"/>
                    <a:pt x="942" y="152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7"/>
                  </a:cubicBezTo>
                  <a:cubicBezTo>
                    <a:pt x="1125" y="2128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76"/>
                    <a:pt x="1246" y="1763"/>
                    <a:pt x="1338" y="1581"/>
                  </a:cubicBezTo>
                  <a:cubicBezTo>
                    <a:pt x="133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3" y="1733"/>
                  </a:cubicBezTo>
                  <a:cubicBezTo>
                    <a:pt x="1854" y="1763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45" y="1824"/>
                  </a:cubicBezTo>
                  <a:cubicBezTo>
                    <a:pt x="1824" y="1672"/>
                    <a:pt x="1702" y="1520"/>
                    <a:pt x="1642" y="133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6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8" y="1125"/>
                  </a:lnTo>
                  <a:cubicBezTo>
                    <a:pt x="1976" y="1095"/>
                    <a:pt x="1793" y="1064"/>
                    <a:pt x="1581" y="973"/>
                  </a:cubicBezTo>
                  <a:cubicBezTo>
                    <a:pt x="1550" y="973"/>
                    <a:pt x="1550" y="943"/>
                    <a:pt x="1520" y="943"/>
                  </a:cubicBezTo>
                  <a:cubicBezTo>
                    <a:pt x="1520" y="912"/>
                    <a:pt x="1520" y="912"/>
                    <a:pt x="1550" y="882"/>
                  </a:cubicBezTo>
                  <a:cubicBezTo>
                    <a:pt x="1642" y="730"/>
                    <a:pt x="1702" y="608"/>
                    <a:pt x="1793" y="487"/>
                  </a:cubicBezTo>
                  <a:cubicBezTo>
                    <a:pt x="1824" y="456"/>
                    <a:pt x="1854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5"/>
                  </a:cubicBezTo>
                  <a:cubicBezTo>
                    <a:pt x="1702" y="487"/>
                    <a:pt x="1550" y="608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6" y="639"/>
                    <a:pt x="1246" y="608"/>
                  </a:cubicBezTo>
                  <a:cubicBezTo>
                    <a:pt x="1186" y="456"/>
                    <a:pt x="1186" y="304"/>
                    <a:pt x="1125" y="183"/>
                  </a:cubicBezTo>
                  <a:cubicBezTo>
                    <a:pt x="1125" y="152"/>
                    <a:pt x="1094" y="61"/>
                    <a:pt x="109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2"/>
            <p:cNvSpPr/>
            <p:nvPr/>
          </p:nvSpPr>
          <p:spPr>
            <a:xfrm>
              <a:off x="5555658" y="35116"/>
              <a:ext cx="81632" cy="82751"/>
            </a:xfrm>
            <a:custGeom>
              <a:rect b="b" l="l" r="r" t="t"/>
              <a:pathLst>
                <a:path extrusionOk="0" h="2220" w="2190">
                  <a:moveTo>
                    <a:pt x="1095" y="0"/>
                  </a:moveTo>
                  <a:lnTo>
                    <a:pt x="1095" y="61"/>
                  </a:lnTo>
                  <a:cubicBezTo>
                    <a:pt x="1065" y="243"/>
                    <a:pt x="1004" y="426"/>
                    <a:pt x="943" y="578"/>
                  </a:cubicBezTo>
                  <a:cubicBezTo>
                    <a:pt x="943" y="608"/>
                    <a:pt x="913" y="669"/>
                    <a:pt x="913" y="669"/>
                  </a:cubicBezTo>
                  <a:lnTo>
                    <a:pt x="852" y="669"/>
                  </a:lnTo>
                  <a:cubicBezTo>
                    <a:pt x="700" y="608"/>
                    <a:pt x="548" y="517"/>
                    <a:pt x="457" y="426"/>
                  </a:cubicBezTo>
                  <a:cubicBezTo>
                    <a:pt x="365" y="395"/>
                    <a:pt x="335" y="365"/>
                    <a:pt x="244" y="304"/>
                  </a:cubicBezTo>
                  <a:lnTo>
                    <a:pt x="244" y="304"/>
                  </a:lnTo>
                  <a:cubicBezTo>
                    <a:pt x="244" y="304"/>
                    <a:pt x="244" y="365"/>
                    <a:pt x="305" y="365"/>
                  </a:cubicBezTo>
                  <a:cubicBezTo>
                    <a:pt x="396" y="517"/>
                    <a:pt x="517" y="669"/>
                    <a:pt x="609" y="851"/>
                  </a:cubicBezTo>
                  <a:cubicBezTo>
                    <a:pt x="609" y="882"/>
                    <a:pt x="639" y="912"/>
                    <a:pt x="639" y="912"/>
                  </a:cubicBezTo>
                  <a:cubicBezTo>
                    <a:pt x="487" y="1003"/>
                    <a:pt x="335" y="1034"/>
                    <a:pt x="183" y="1064"/>
                  </a:cubicBezTo>
                  <a:cubicBezTo>
                    <a:pt x="92" y="1064"/>
                    <a:pt x="31" y="1125"/>
                    <a:pt x="1" y="1125"/>
                  </a:cubicBezTo>
                  <a:lnTo>
                    <a:pt x="31" y="1125"/>
                  </a:lnTo>
                  <a:cubicBezTo>
                    <a:pt x="214" y="1155"/>
                    <a:pt x="396" y="1186"/>
                    <a:pt x="609" y="1277"/>
                  </a:cubicBezTo>
                  <a:cubicBezTo>
                    <a:pt x="639" y="1277"/>
                    <a:pt x="669" y="1307"/>
                    <a:pt x="669" y="1307"/>
                  </a:cubicBezTo>
                  <a:cubicBezTo>
                    <a:pt x="669" y="1338"/>
                    <a:pt x="639" y="1368"/>
                    <a:pt x="639" y="1368"/>
                  </a:cubicBezTo>
                  <a:cubicBezTo>
                    <a:pt x="548" y="1520"/>
                    <a:pt x="487" y="1672"/>
                    <a:pt x="396" y="1793"/>
                  </a:cubicBezTo>
                  <a:cubicBezTo>
                    <a:pt x="365" y="1824"/>
                    <a:pt x="365" y="1885"/>
                    <a:pt x="335" y="1915"/>
                  </a:cubicBezTo>
                  <a:cubicBezTo>
                    <a:pt x="335" y="1915"/>
                    <a:pt x="365" y="1915"/>
                    <a:pt x="365" y="1885"/>
                  </a:cubicBezTo>
                  <a:cubicBezTo>
                    <a:pt x="517" y="1763"/>
                    <a:pt x="700" y="1642"/>
                    <a:pt x="852" y="1581"/>
                  </a:cubicBezTo>
                  <a:cubicBezTo>
                    <a:pt x="913" y="1581"/>
                    <a:pt x="913" y="1520"/>
                    <a:pt x="943" y="1520"/>
                  </a:cubicBezTo>
                  <a:cubicBezTo>
                    <a:pt x="943" y="1581"/>
                    <a:pt x="973" y="1611"/>
                    <a:pt x="973" y="1611"/>
                  </a:cubicBezTo>
                  <a:cubicBezTo>
                    <a:pt x="1065" y="1763"/>
                    <a:pt x="1095" y="1915"/>
                    <a:pt x="1125" y="2097"/>
                  </a:cubicBezTo>
                  <a:cubicBezTo>
                    <a:pt x="1125" y="2128"/>
                    <a:pt x="1125" y="2189"/>
                    <a:pt x="1156" y="2219"/>
                  </a:cubicBezTo>
                  <a:lnTo>
                    <a:pt x="1156" y="2189"/>
                  </a:lnTo>
                  <a:cubicBezTo>
                    <a:pt x="1217" y="1976"/>
                    <a:pt x="1247" y="1793"/>
                    <a:pt x="1308" y="1611"/>
                  </a:cubicBezTo>
                  <a:cubicBezTo>
                    <a:pt x="1308" y="1581"/>
                    <a:pt x="1369" y="1581"/>
                    <a:pt x="1369" y="1520"/>
                  </a:cubicBezTo>
                  <a:cubicBezTo>
                    <a:pt x="1521" y="1581"/>
                    <a:pt x="1612" y="1642"/>
                    <a:pt x="1764" y="1763"/>
                  </a:cubicBezTo>
                  <a:cubicBezTo>
                    <a:pt x="1855" y="1793"/>
                    <a:pt x="1885" y="1824"/>
                    <a:pt x="1976" y="1885"/>
                  </a:cubicBezTo>
                  <a:cubicBezTo>
                    <a:pt x="1976" y="1885"/>
                    <a:pt x="1976" y="1824"/>
                    <a:pt x="1916" y="1824"/>
                  </a:cubicBezTo>
                  <a:cubicBezTo>
                    <a:pt x="1824" y="1672"/>
                    <a:pt x="1703" y="1520"/>
                    <a:pt x="1612" y="1338"/>
                  </a:cubicBezTo>
                  <a:cubicBezTo>
                    <a:pt x="1612" y="1307"/>
                    <a:pt x="1581" y="1307"/>
                    <a:pt x="1581" y="1277"/>
                  </a:cubicBezTo>
                  <a:cubicBezTo>
                    <a:pt x="1673" y="1277"/>
                    <a:pt x="1824" y="1216"/>
                    <a:pt x="1976" y="1186"/>
                  </a:cubicBezTo>
                  <a:cubicBezTo>
                    <a:pt x="2037" y="1186"/>
                    <a:pt x="2128" y="1155"/>
                    <a:pt x="2189" y="1155"/>
                  </a:cubicBezTo>
                  <a:lnTo>
                    <a:pt x="2159" y="1155"/>
                  </a:lnTo>
                  <a:cubicBezTo>
                    <a:pt x="1976" y="1125"/>
                    <a:pt x="1764" y="1064"/>
                    <a:pt x="1581" y="1003"/>
                  </a:cubicBezTo>
                  <a:cubicBezTo>
                    <a:pt x="1551" y="1003"/>
                    <a:pt x="1551" y="973"/>
                    <a:pt x="1521" y="973"/>
                  </a:cubicBezTo>
                  <a:cubicBezTo>
                    <a:pt x="1521" y="912"/>
                    <a:pt x="1521" y="912"/>
                    <a:pt x="1551" y="882"/>
                  </a:cubicBezTo>
                  <a:cubicBezTo>
                    <a:pt x="1612" y="730"/>
                    <a:pt x="1703" y="608"/>
                    <a:pt x="1764" y="517"/>
                  </a:cubicBezTo>
                  <a:cubicBezTo>
                    <a:pt x="1824" y="456"/>
                    <a:pt x="1855" y="395"/>
                    <a:pt x="1885" y="365"/>
                  </a:cubicBezTo>
                  <a:lnTo>
                    <a:pt x="1885" y="365"/>
                  </a:lnTo>
                  <a:cubicBezTo>
                    <a:pt x="1885" y="365"/>
                    <a:pt x="1855" y="365"/>
                    <a:pt x="1855" y="395"/>
                  </a:cubicBezTo>
                  <a:cubicBezTo>
                    <a:pt x="1703" y="517"/>
                    <a:pt x="1551" y="608"/>
                    <a:pt x="1369" y="669"/>
                  </a:cubicBezTo>
                  <a:cubicBezTo>
                    <a:pt x="1308" y="669"/>
                    <a:pt x="1277" y="699"/>
                    <a:pt x="1277" y="699"/>
                  </a:cubicBezTo>
                  <a:cubicBezTo>
                    <a:pt x="1277" y="669"/>
                    <a:pt x="1247" y="669"/>
                    <a:pt x="1247" y="608"/>
                  </a:cubicBezTo>
                  <a:cubicBezTo>
                    <a:pt x="1156" y="456"/>
                    <a:pt x="1156" y="304"/>
                    <a:pt x="1125" y="213"/>
                  </a:cubicBezTo>
                  <a:cubicBezTo>
                    <a:pt x="1125" y="152"/>
                    <a:pt x="1095" y="91"/>
                    <a:pt x="109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2"/>
            <p:cNvSpPr/>
            <p:nvPr/>
          </p:nvSpPr>
          <p:spPr>
            <a:xfrm>
              <a:off x="8958148" y="430583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3"/>
                    <a:pt x="1034" y="42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730" y="609"/>
                    <a:pt x="578" y="487"/>
                    <a:pt x="456" y="426"/>
                  </a:cubicBezTo>
                  <a:cubicBezTo>
                    <a:pt x="365" y="365"/>
                    <a:pt x="335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396" y="487"/>
                    <a:pt x="517" y="639"/>
                    <a:pt x="608" y="821"/>
                  </a:cubicBezTo>
                  <a:cubicBezTo>
                    <a:pt x="608" y="882"/>
                    <a:pt x="639" y="913"/>
                    <a:pt x="639" y="913"/>
                  </a:cubicBezTo>
                  <a:cubicBezTo>
                    <a:pt x="487" y="973"/>
                    <a:pt x="335" y="1034"/>
                    <a:pt x="183" y="1065"/>
                  </a:cubicBezTo>
                  <a:cubicBezTo>
                    <a:pt x="92" y="1065"/>
                    <a:pt x="31" y="1095"/>
                    <a:pt x="1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0"/>
                    <a:pt x="487" y="1672"/>
                    <a:pt x="396" y="1794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0"/>
                    <a:pt x="943" y="1520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8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6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4" y="1733"/>
                  </a:cubicBezTo>
                  <a:cubicBezTo>
                    <a:pt x="1855" y="1794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15" y="1824"/>
                  </a:cubicBezTo>
                  <a:cubicBezTo>
                    <a:pt x="1824" y="1672"/>
                    <a:pt x="1703" y="1520"/>
                    <a:pt x="1642" y="130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94" y="1065"/>
                    <a:pt x="1581" y="973"/>
                  </a:cubicBezTo>
                  <a:cubicBezTo>
                    <a:pt x="1551" y="973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42" y="730"/>
                    <a:pt x="1703" y="609"/>
                    <a:pt x="1794" y="487"/>
                  </a:cubicBezTo>
                  <a:cubicBezTo>
                    <a:pt x="1824" y="457"/>
                    <a:pt x="1855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5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2"/>
            <p:cNvSpPr/>
            <p:nvPr/>
          </p:nvSpPr>
          <p:spPr>
            <a:xfrm>
              <a:off x="3509738" y="72245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1"/>
                  </a:moveTo>
                  <a:cubicBezTo>
                    <a:pt x="122" y="1"/>
                    <a:pt x="1" y="122"/>
                    <a:pt x="1" y="213"/>
                  </a:cubicBezTo>
                  <a:cubicBezTo>
                    <a:pt x="1" y="335"/>
                    <a:pt x="122" y="457"/>
                    <a:pt x="213" y="457"/>
                  </a:cubicBezTo>
                  <a:cubicBezTo>
                    <a:pt x="335" y="457"/>
                    <a:pt x="456" y="335"/>
                    <a:pt x="456" y="213"/>
                  </a:cubicBezTo>
                  <a:cubicBezTo>
                    <a:pt x="456" y="12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22"/>
            <p:cNvSpPr/>
            <p:nvPr/>
          </p:nvSpPr>
          <p:spPr>
            <a:xfrm>
              <a:off x="2874147" y="795418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1" y="547"/>
                    <a:pt x="153" y="699"/>
                    <a:pt x="335" y="699"/>
                  </a:cubicBezTo>
                  <a:cubicBezTo>
                    <a:pt x="517" y="699"/>
                    <a:pt x="669" y="547"/>
                    <a:pt x="669" y="36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2"/>
            <p:cNvSpPr/>
            <p:nvPr/>
          </p:nvSpPr>
          <p:spPr>
            <a:xfrm>
              <a:off x="3994632" y="207925"/>
              <a:ext cx="13643" cy="14761"/>
            </a:xfrm>
            <a:custGeom>
              <a:rect b="b" l="l" r="r" t="t"/>
              <a:pathLst>
                <a:path extrusionOk="0" h="396" w="366">
                  <a:moveTo>
                    <a:pt x="183" y="1"/>
                  </a:moveTo>
                  <a:cubicBezTo>
                    <a:pt x="62" y="1"/>
                    <a:pt x="1" y="92"/>
                    <a:pt x="1" y="183"/>
                  </a:cubicBezTo>
                  <a:cubicBezTo>
                    <a:pt x="1" y="305"/>
                    <a:pt x="62" y="396"/>
                    <a:pt x="183" y="396"/>
                  </a:cubicBezTo>
                  <a:cubicBezTo>
                    <a:pt x="274" y="396"/>
                    <a:pt x="366" y="305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2"/>
            <p:cNvSpPr/>
            <p:nvPr/>
          </p:nvSpPr>
          <p:spPr>
            <a:xfrm>
              <a:off x="4932913" y="4999128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1"/>
                  </a:moveTo>
                  <a:cubicBezTo>
                    <a:pt x="152" y="1"/>
                    <a:pt x="0" y="122"/>
                    <a:pt x="0" y="305"/>
                  </a:cubicBezTo>
                  <a:cubicBezTo>
                    <a:pt x="0" y="456"/>
                    <a:pt x="152" y="608"/>
                    <a:pt x="304" y="608"/>
                  </a:cubicBezTo>
                  <a:cubicBezTo>
                    <a:pt x="456" y="608"/>
                    <a:pt x="608" y="487"/>
                    <a:pt x="608" y="305"/>
                  </a:cubicBezTo>
                  <a:cubicBezTo>
                    <a:pt x="608" y="122"/>
                    <a:pt x="456" y="1"/>
                    <a:pt x="30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2"/>
            <p:cNvSpPr/>
            <p:nvPr/>
          </p:nvSpPr>
          <p:spPr>
            <a:xfrm>
              <a:off x="175289" y="1452516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44" y="1"/>
                  </a:moveTo>
                  <a:cubicBezTo>
                    <a:pt x="92" y="1"/>
                    <a:pt x="1" y="122"/>
                    <a:pt x="1" y="274"/>
                  </a:cubicBezTo>
                  <a:cubicBezTo>
                    <a:pt x="1" y="426"/>
                    <a:pt x="92" y="548"/>
                    <a:pt x="244" y="548"/>
                  </a:cubicBezTo>
                  <a:cubicBezTo>
                    <a:pt x="396" y="548"/>
                    <a:pt x="518" y="426"/>
                    <a:pt x="518" y="274"/>
                  </a:cubicBezTo>
                  <a:cubicBezTo>
                    <a:pt x="518" y="153"/>
                    <a:pt x="396" y="6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22"/>
            <p:cNvSpPr/>
            <p:nvPr/>
          </p:nvSpPr>
          <p:spPr>
            <a:xfrm>
              <a:off x="2007422" y="1002735"/>
              <a:ext cx="13643" cy="13643"/>
            </a:xfrm>
            <a:custGeom>
              <a:rect b="b" l="l" r="r" t="t"/>
              <a:pathLst>
                <a:path extrusionOk="0" h="366" w="366">
                  <a:moveTo>
                    <a:pt x="183" y="0"/>
                  </a:moveTo>
                  <a:cubicBezTo>
                    <a:pt x="62" y="0"/>
                    <a:pt x="1" y="61"/>
                    <a:pt x="1" y="183"/>
                  </a:cubicBezTo>
                  <a:cubicBezTo>
                    <a:pt x="1" y="304"/>
                    <a:pt x="62" y="365"/>
                    <a:pt x="183" y="365"/>
                  </a:cubicBezTo>
                  <a:cubicBezTo>
                    <a:pt x="305" y="365"/>
                    <a:pt x="366" y="304"/>
                    <a:pt x="366" y="183"/>
                  </a:cubicBezTo>
                  <a:cubicBezTo>
                    <a:pt x="366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22"/>
            <p:cNvSpPr/>
            <p:nvPr/>
          </p:nvSpPr>
          <p:spPr>
            <a:xfrm>
              <a:off x="283215" y="110662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6"/>
                    <a:pt x="92" y="457"/>
                    <a:pt x="214" y="457"/>
                  </a:cubicBezTo>
                  <a:cubicBezTo>
                    <a:pt x="335" y="457"/>
                    <a:pt x="457" y="366"/>
                    <a:pt x="457" y="244"/>
                  </a:cubicBezTo>
                  <a:cubicBezTo>
                    <a:pt x="457" y="12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22"/>
            <p:cNvSpPr/>
            <p:nvPr/>
          </p:nvSpPr>
          <p:spPr>
            <a:xfrm>
              <a:off x="695462" y="904914"/>
              <a:ext cx="20427" cy="20427"/>
            </a:xfrm>
            <a:custGeom>
              <a:rect b="b" l="l" r="r" t="t"/>
              <a:pathLst>
                <a:path extrusionOk="0" h="548" w="54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22"/>
            <p:cNvSpPr/>
            <p:nvPr/>
          </p:nvSpPr>
          <p:spPr>
            <a:xfrm>
              <a:off x="977586" y="1317697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18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04"/>
                    <a:pt x="91" y="396"/>
                    <a:pt x="183" y="396"/>
                  </a:cubicBezTo>
                  <a:cubicBezTo>
                    <a:pt x="304" y="396"/>
                    <a:pt x="395" y="304"/>
                    <a:pt x="395" y="213"/>
                  </a:cubicBezTo>
                  <a:cubicBezTo>
                    <a:pt x="39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2"/>
            <p:cNvSpPr/>
            <p:nvPr/>
          </p:nvSpPr>
          <p:spPr>
            <a:xfrm>
              <a:off x="2629236" y="5033369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1"/>
                  </a:moveTo>
                  <a:cubicBezTo>
                    <a:pt x="123" y="1"/>
                    <a:pt x="1" y="122"/>
                    <a:pt x="1" y="244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335" y="456"/>
                    <a:pt x="457" y="335"/>
                    <a:pt x="457" y="244"/>
                  </a:cubicBezTo>
                  <a:cubicBezTo>
                    <a:pt x="457" y="122"/>
                    <a:pt x="335" y="3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2"/>
            <p:cNvSpPr/>
            <p:nvPr/>
          </p:nvSpPr>
          <p:spPr>
            <a:xfrm>
              <a:off x="40600" y="98801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0"/>
                  </a:moveTo>
                  <a:cubicBezTo>
                    <a:pt x="92" y="0"/>
                    <a:pt x="1" y="122"/>
                    <a:pt x="1" y="244"/>
                  </a:cubicBezTo>
                  <a:cubicBezTo>
                    <a:pt x="1" y="36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4"/>
                  </a:cubicBezTo>
                  <a:cubicBezTo>
                    <a:pt x="457" y="122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22"/>
            <p:cNvSpPr/>
            <p:nvPr/>
          </p:nvSpPr>
          <p:spPr>
            <a:xfrm>
              <a:off x="1187176" y="366025"/>
              <a:ext cx="9095" cy="9095"/>
            </a:xfrm>
            <a:custGeom>
              <a:rect b="b" l="l" r="r" t="t"/>
              <a:pathLst>
                <a:path extrusionOk="0" h="244" w="244">
                  <a:moveTo>
                    <a:pt x="122" y="0"/>
                  </a:moveTo>
                  <a:cubicBezTo>
                    <a:pt x="31" y="0"/>
                    <a:pt x="0" y="61"/>
                    <a:pt x="0" y="122"/>
                  </a:cubicBezTo>
                  <a:cubicBezTo>
                    <a:pt x="0" y="213"/>
                    <a:pt x="31" y="243"/>
                    <a:pt x="122" y="243"/>
                  </a:cubicBezTo>
                  <a:cubicBezTo>
                    <a:pt x="183" y="243"/>
                    <a:pt x="244" y="213"/>
                    <a:pt x="244" y="122"/>
                  </a:cubicBezTo>
                  <a:cubicBezTo>
                    <a:pt x="244" y="61"/>
                    <a:pt x="152" y="31"/>
                    <a:pt x="12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22"/>
            <p:cNvSpPr/>
            <p:nvPr/>
          </p:nvSpPr>
          <p:spPr>
            <a:xfrm>
              <a:off x="1414882" y="82713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66" y="456"/>
                    <a:pt x="457" y="335"/>
                    <a:pt x="457" y="213"/>
                  </a:cubicBezTo>
                  <a:cubicBezTo>
                    <a:pt x="457" y="9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2"/>
            <p:cNvSpPr/>
            <p:nvPr/>
          </p:nvSpPr>
          <p:spPr>
            <a:xfrm>
              <a:off x="2176284" y="4254857"/>
              <a:ext cx="11369" cy="11369"/>
            </a:xfrm>
            <a:custGeom>
              <a:rect b="b" l="l" r="r" t="t"/>
              <a:pathLst>
                <a:path extrusionOk="0" h="305" w="305">
                  <a:moveTo>
                    <a:pt x="152" y="0"/>
                  </a:moveTo>
                  <a:cubicBezTo>
                    <a:pt x="61" y="0"/>
                    <a:pt x="0" y="61"/>
                    <a:pt x="0" y="152"/>
                  </a:cubicBezTo>
                  <a:cubicBezTo>
                    <a:pt x="0" y="213"/>
                    <a:pt x="61" y="304"/>
                    <a:pt x="152" y="304"/>
                  </a:cubicBezTo>
                  <a:cubicBezTo>
                    <a:pt x="213" y="304"/>
                    <a:pt x="304" y="213"/>
                    <a:pt x="304" y="152"/>
                  </a:cubicBezTo>
                  <a:cubicBezTo>
                    <a:pt x="304" y="61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2"/>
            <p:cNvSpPr/>
            <p:nvPr/>
          </p:nvSpPr>
          <p:spPr>
            <a:xfrm>
              <a:off x="2715859" y="4753245"/>
              <a:ext cx="20464" cy="20427"/>
            </a:xfrm>
            <a:custGeom>
              <a:rect b="b" l="l" r="r" t="t"/>
              <a:pathLst>
                <a:path extrusionOk="0" h="548" w="549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22"/>
            <p:cNvSpPr/>
            <p:nvPr/>
          </p:nvSpPr>
          <p:spPr>
            <a:xfrm>
              <a:off x="145228" y="2621768"/>
              <a:ext cx="19308" cy="19308"/>
            </a:xfrm>
            <a:custGeom>
              <a:rect b="b" l="l" r="r" t="t"/>
              <a:pathLst>
                <a:path extrusionOk="0" h="51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18" y="395"/>
                    <a:pt x="518" y="274"/>
                  </a:cubicBezTo>
                  <a:cubicBezTo>
                    <a:pt x="51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2"/>
            <p:cNvSpPr/>
            <p:nvPr/>
          </p:nvSpPr>
          <p:spPr>
            <a:xfrm>
              <a:off x="151026" y="314838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48" y="395"/>
                    <a:pt x="548" y="243"/>
                  </a:cubicBezTo>
                  <a:cubicBezTo>
                    <a:pt x="548" y="152"/>
                    <a:pt x="426" y="31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2"/>
            <p:cNvSpPr/>
            <p:nvPr/>
          </p:nvSpPr>
          <p:spPr>
            <a:xfrm>
              <a:off x="179966" y="2013337"/>
              <a:ext cx="43090" cy="4309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2"/>
            <p:cNvSpPr/>
            <p:nvPr/>
          </p:nvSpPr>
          <p:spPr>
            <a:xfrm>
              <a:off x="8441566" y="5014530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13" y="1"/>
                    <a:pt x="1" y="21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2"/>
            <p:cNvSpPr/>
            <p:nvPr/>
          </p:nvSpPr>
          <p:spPr>
            <a:xfrm>
              <a:off x="8401093" y="3710075"/>
              <a:ext cx="18153" cy="15916"/>
            </a:xfrm>
            <a:custGeom>
              <a:rect b="b" l="l" r="r" t="t"/>
              <a:pathLst>
                <a:path extrusionOk="0" h="427" w="487">
                  <a:moveTo>
                    <a:pt x="244" y="1"/>
                  </a:moveTo>
                  <a:cubicBezTo>
                    <a:pt x="122" y="1"/>
                    <a:pt x="0" y="62"/>
                    <a:pt x="0" y="214"/>
                  </a:cubicBezTo>
                  <a:cubicBezTo>
                    <a:pt x="0" y="335"/>
                    <a:pt x="122" y="426"/>
                    <a:pt x="244" y="426"/>
                  </a:cubicBezTo>
                  <a:cubicBezTo>
                    <a:pt x="365" y="426"/>
                    <a:pt x="487" y="366"/>
                    <a:pt x="487" y="214"/>
                  </a:cubicBezTo>
                  <a:cubicBezTo>
                    <a:pt x="487" y="6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22"/>
            <p:cNvSpPr/>
            <p:nvPr/>
          </p:nvSpPr>
          <p:spPr>
            <a:xfrm>
              <a:off x="3866584" y="5073513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8"/>
                    <a:pt x="274" y="548"/>
                  </a:cubicBezTo>
                  <a:cubicBezTo>
                    <a:pt x="396" y="548"/>
                    <a:pt x="517" y="426"/>
                    <a:pt x="517" y="274"/>
                  </a:cubicBezTo>
                  <a:cubicBezTo>
                    <a:pt x="51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22"/>
            <p:cNvSpPr/>
            <p:nvPr/>
          </p:nvSpPr>
          <p:spPr>
            <a:xfrm>
              <a:off x="3516198" y="5010480"/>
              <a:ext cx="31758" cy="30603"/>
            </a:xfrm>
            <a:custGeom>
              <a:rect b="b" l="l" r="r" t="t"/>
              <a:pathLst>
                <a:path extrusionOk="0" h="821" w="852">
                  <a:moveTo>
                    <a:pt x="426" y="0"/>
                  </a:moveTo>
                  <a:cubicBezTo>
                    <a:pt x="214" y="0"/>
                    <a:pt x="1" y="183"/>
                    <a:pt x="1" y="426"/>
                  </a:cubicBezTo>
                  <a:cubicBezTo>
                    <a:pt x="1" y="639"/>
                    <a:pt x="214" y="821"/>
                    <a:pt x="426" y="821"/>
                  </a:cubicBezTo>
                  <a:cubicBezTo>
                    <a:pt x="670" y="821"/>
                    <a:pt x="852" y="639"/>
                    <a:pt x="852" y="426"/>
                  </a:cubicBezTo>
                  <a:cubicBezTo>
                    <a:pt x="852" y="183"/>
                    <a:pt x="670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22"/>
            <p:cNvSpPr/>
            <p:nvPr/>
          </p:nvSpPr>
          <p:spPr>
            <a:xfrm>
              <a:off x="8948348" y="4479600"/>
              <a:ext cx="34032" cy="34032"/>
            </a:xfrm>
            <a:custGeom>
              <a:rect b="b" l="l" r="r" t="t"/>
              <a:pathLst>
                <a:path extrusionOk="0" h="913" w="913">
                  <a:moveTo>
                    <a:pt x="456" y="1"/>
                  </a:moveTo>
                  <a:cubicBezTo>
                    <a:pt x="183" y="1"/>
                    <a:pt x="0" y="244"/>
                    <a:pt x="0" y="457"/>
                  </a:cubicBezTo>
                  <a:cubicBezTo>
                    <a:pt x="0" y="730"/>
                    <a:pt x="183" y="913"/>
                    <a:pt x="456" y="913"/>
                  </a:cubicBezTo>
                  <a:cubicBezTo>
                    <a:pt x="730" y="913"/>
                    <a:pt x="912" y="700"/>
                    <a:pt x="912" y="457"/>
                  </a:cubicBezTo>
                  <a:cubicBezTo>
                    <a:pt x="912" y="244"/>
                    <a:pt x="730" y="1"/>
                    <a:pt x="456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22"/>
            <p:cNvSpPr/>
            <p:nvPr/>
          </p:nvSpPr>
          <p:spPr>
            <a:xfrm>
              <a:off x="4425181" y="37994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0" y="487"/>
                    <a:pt x="122" y="608"/>
                    <a:pt x="304" y="608"/>
                  </a:cubicBezTo>
                  <a:cubicBezTo>
                    <a:pt x="456" y="608"/>
                    <a:pt x="608" y="487"/>
                    <a:pt x="608" y="304"/>
                  </a:cubicBezTo>
                  <a:cubicBezTo>
                    <a:pt x="608" y="122"/>
                    <a:pt x="456" y="0"/>
                    <a:pt x="30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22"/>
            <p:cNvSpPr/>
            <p:nvPr/>
          </p:nvSpPr>
          <p:spPr>
            <a:xfrm>
              <a:off x="6236984" y="4836826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22"/>
            <p:cNvSpPr/>
            <p:nvPr/>
          </p:nvSpPr>
          <p:spPr>
            <a:xfrm>
              <a:off x="4105073" y="4992021"/>
              <a:ext cx="24937" cy="26093"/>
            </a:xfrm>
            <a:custGeom>
              <a:rect b="b" l="l" r="r" t="t"/>
              <a:pathLst>
                <a:path extrusionOk="0" h="700" w="669">
                  <a:moveTo>
                    <a:pt x="335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47"/>
                    <a:pt x="152" y="699"/>
                    <a:pt x="335" y="699"/>
                  </a:cubicBezTo>
                  <a:cubicBezTo>
                    <a:pt x="517" y="699"/>
                    <a:pt x="669" y="54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22"/>
            <p:cNvSpPr/>
            <p:nvPr/>
          </p:nvSpPr>
          <p:spPr>
            <a:xfrm>
              <a:off x="6139230" y="119520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22"/>
            <p:cNvSpPr/>
            <p:nvPr/>
          </p:nvSpPr>
          <p:spPr>
            <a:xfrm>
              <a:off x="5359856" y="4752737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1" y="608"/>
                    <a:pt x="183" y="760"/>
                    <a:pt x="365" y="760"/>
                  </a:cubicBezTo>
                  <a:cubicBezTo>
                    <a:pt x="609" y="760"/>
                    <a:pt x="761" y="547"/>
                    <a:pt x="761" y="365"/>
                  </a:cubicBezTo>
                  <a:cubicBezTo>
                    <a:pt x="761" y="183"/>
                    <a:pt x="609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22"/>
            <p:cNvSpPr/>
            <p:nvPr/>
          </p:nvSpPr>
          <p:spPr>
            <a:xfrm>
              <a:off x="5816459" y="79811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213" y="1"/>
                  </a:moveTo>
                  <a:cubicBezTo>
                    <a:pt x="91" y="1"/>
                    <a:pt x="0" y="92"/>
                    <a:pt x="0" y="213"/>
                  </a:cubicBezTo>
                  <a:cubicBezTo>
                    <a:pt x="0" y="305"/>
                    <a:pt x="91" y="396"/>
                    <a:pt x="213" y="396"/>
                  </a:cubicBezTo>
                  <a:cubicBezTo>
                    <a:pt x="304" y="396"/>
                    <a:pt x="395" y="305"/>
                    <a:pt x="395" y="213"/>
                  </a:cubicBezTo>
                  <a:cubicBezTo>
                    <a:pt x="395" y="92"/>
                    <a:pt x="304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22"/>
            <p:cNvSpPr/>
            <p:nvPr/>
          </p:nvSpPr>
          <p:spPr>
            <a:xfrm>
              <a:off x="7003775" y="59106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1"/>
                  </a:moveTo>
                  <a:cubicBezTo>
                    <a:pt x="153" y="1"/>
                    <a:pt x="1" y="153"/>
                    <a:pt x="1" y="365"/>
                  </a:cubicBezTo>
                  <a:cubicBezTo>
                    <a:pt x="1" y="548"/>
                    <a:pt x="153" y="700"/>
                    <a:pt x="335" y="700"/>
                  </a:cubicBezTo>
                  <a:cubicBezTo>
                    <a:pt x="518" y="700"/>
                    <a:pt x="670" y="548"/>
                    <a:pt x="670" y="365"/>
                  </a:cubicBez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22"/>
            <p:cNvSpPr/>
            <p:nvPr/>
          </p:nvSpPr>
          <p:spPr>
            <a:xfrm>
              <a:off x="6634430" y="5002831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5" y="0"/>
                  </a:moveTo>
                  <a:cubicBezTo>
                    <a:pt x="122" y="0"/>
                    <a:pt x="1" y="152"/>
                    <a:pt x="1" y="304"/>
                  </a:cubicBezTo>
                  <a:cubicBezTo>
                    <a:pt x="1" y="487"/>
                    <a:pt x="122" y="608"/>
                    <a:pt x="305" y="608"/>
                  </a:cubicBezTo>
                  <a:cubicBezTo>
                    <a:pt x="457" y="608"/>
                    <a:pt x="609" y="487"/>
                    <a:pt x="609" y="304"/>
                  </a:cubicBezTo>
                  <a:cubicBezTo>
                    <a:pt x="609" y="152"/>
                    <a:pt x="457" y="0"/>
                    <a:pt x="30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22"/>
            <p:cNvSpPr/>
            <p:nvPr/>
          </p:nvSpPr>
          <p:spPr>
            <a:xfrm>
              <a:off x="8877525" y="1780898"/>
              <a:ext cx="17035" cy="17221"/>
            </a:xfrm>
            <a:custGeom>
              <a:rect b="b" l="l" r="r" t="t"/>
              <a:pathLst>
                <a:path extrusionOk="0" h="462" w="457">
                  <a:moveTo>
                    <a:pt x="251" y="1"/>
                  </a:moveTo>
                  <a:cubicBezTo>
                    <a:pt x="238" y="1"/>
                    <a:pt x="226" y="2"/>
                    <a:pt x="213" y="5"/>
                  </a:cubicBezTo>
                  <a:cubicBezTo>
                    <a:pt x="91" y="5"/>
                    <a:pt x="0" y="127"/>
                    <a:pt x="0" y="248"/>
                  </a:cubicBezTo>
                  <a:cubicBezTo>
                    <a:pt x="0" y="370"/>
                    <a:pt x="91" y="461"/>
                    <a:pt x="213" y="461"/>
                  </a:cubicBezTo>
                  <a:cubicBezTo>
                    <a:pt x="334" y="461"/>
                    <a:pt x="456" y="370"/>
                    <a:pt x="456" y="248"/>
                  </a:cubicBezTo>
                  <a:cubicBezTo>
                    <a:pt x="456" y="112"/>
                    <a:pt x="359" y="1"/>
                    <a:pt x="25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22"/>
            <p:cNvSpPr/>
            <p:nvPr/>
          </p:nvSpPr>
          <p:spPr>
            <a:xfrm>
              <a:off x="8887142" y="292122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426" y="517"/>
                    <a:pt x="547" y="396"/>
                    <a:pt x="547" y="244"/>
                  </a:cubicBezTo>
                  <a:cubicBezTo>
                    <a:pt x="547" y="92"/>
                    <a:pt x="395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22"/>
            <p:cNvSpPr/>
            <p:nvPr/>
          </p:nvSpPr>
          <p:spPr>
            <a:xfrm>
              <a:off x="8193402" y="90639"/>
              <a:ext cx="36306" cy="36269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22"/>
            <p:cNvSpPr/>
            <p:nvPr/>
          </p:nvSpPr>
          <p:spPr>
            <a:xfrm>
              <a:off x="6813653" y="4821258"/>
              <a:ext cx="26093" cy="24974"/>
            </a:xfrm>
            <a:custGeom>
              <a:rect b="b" l="l" r="r" t="t"/>
              <a:pathLst>
                <a:path extrusionOk="0" h="670" w="700">
                  <a:moveTo>
                    <a:pt x="36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65" y="669"/>
                  </a:cubicBezTo>
                  <a:cubicBezTo>
                    <a:pt x="547" y="669"/>
                    <a:pt x="699" y="517"/>
                    <a:pt x="699" y="335"/>
                  </a:cubicBezTo>
                  <a:cubicBezTo>
                    <a:pt x="699" y="152"/>
                    <a:pt x="547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22"/>
            <p:cNvSpPr/>
            <p:nvPr/>
          </p:nvSpPr>
          <p:spPr>
            <a:xfrm>
              <a:off x="8952482" y="81014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6" y="335"/>
                    <a:pt x="456" y="213"/>
                  </a:cubicBezTo>
                  <a:cubicBezTo>
                    <a:pt x="456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22"/>
            <p:cNvSpPr/>
            <p:nvPr/>
          </p:nvSpPr>
          <p:spPr>
            <a:xfrm>
              <a:off x="8964205" y="1338086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22"/>
            <p:cNvSpPr/>
            <p:nvPr/>
          </p:nvSpPr>
          <p:spPr>
            <a:xfrm>
              <a:off x="8933752" y="1963825"/>
              <a:ext cx="31758" cy="31758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0" y="182"/>
                    <a:pt x="0" y="426"/>
                  </a:cubicBezTo>
                  <a:cubicBezTo>
                    <a:pt x="0" y="669"/>
                    <a:pt x="183" y="851"/>
                    <a:pt x="426" y="851"/>
                  </a:cubicBezTo>
                  <a:cubicBezTo>
                    <a:pt x="669" y="851"/>
                    <a:pt x="851" y="669"/>
                    <a:pt x="851" y="426"/>
                  </a:cubicBezTo>
                  <a:cubicBezTo>
                    <a:pt x="851" y="182"/>
                    <a:pt x="669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1" name="Google Shape;1081;p22"/>
          <p:cNvSpPr/>
          <p:nvPr/>
        </p:nvSpPr>
        <p:spPr>
          <a:xfrm>
            <a:off x="391493" y="192725"/>
            <a:ext cx="8359800" cy="4758000"/>
          </a:xfrm>
          <a:prstGeom prst="roundRect">
            <a:avLst>
              <a:gd fmla="val 2025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22"/>
          <p:cNvSpPr/>
          <p:nvPr/>
        </p:nvSpPr>
        <p:spPr>
          <a:xfrm flipH="1">
            <a:off x="720000" y="540000"/>
            <a:ext cx="4888500" cy="3531300"/>
          </a:xfrm>
          <a:prstGeom prst="roundRect">
            <a:avLst>
              <a:gd fmla="val 2554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22"/>
          <p:cNvSpPr/>
          <p:nvPr/>
        </p:nvSpPr>
        <p:spPr>
          <a:xfrm>
            <a:off x="720000" y="4071425"/>
            <a:ext cx="4888500" cy="532200"/>
          </a:xfrm>
          <a:prstGeom prst="roundRect">
            <a:avLst>
              <a:gd fmla="val 14276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4" name="Google Shape;1084;p22"/>
          <p:cNvCxnSpPr/>
          <p:nvPr/>
        </p:nvCxnSpPr>
        <p:spPr>
          <a:xfrm rot="10800000">
            <a:off x="725750" y="1089679"/>
            <a:ext cx="487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5" name="Google Shape;1085;p22"/>
          <p:cNvSpPr/>
          <p:nvPr/>
        </p:nvSpPr>
        <p:spPr>
          <a:xfrm flipH="1">
            <a:off x="5608500" y="540000"/>
            <a:ext cx="2815500" cy="4064700"/>
          </a:xfrm>
          <a:prstGeom prst="roundRect">
            <a:avLst>
              <a:gd fmla="val 3692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22"/>
          <p:cNvSpPr txBox="1"/>
          <p:nvPr>
            <p:ph type="title"/>
          </p:nvPr>
        </p:nvSpPr>
        <p:spPr>
          <a:xfrm>
            <a:off x="1679375" y="1709925"/>
            <a:ext cx="2987400" cy="5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087" name="Google Shape;1087;p22"/>
          <p:cNvSpPr txBox="1"/>
          <p:nvPr>
            <p:ph idx="1" type="subTitle"/>
          </p:nvPr>
        </p:nvSpPr>
        <p:spPr>
          <a:xfrm rot="374">
            <a:off x="1911305" y="2193611"/>
            <a:ext cx="2755500" cy="1260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2"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23"/>
          <p:cNvSpPr/>
          <p:nvPr/>
        </p:nvSpPr>
        <p:spPr>
          <a:xfrm>
            <a:off x="391493" y="192725"/>
            <a:ext cx="8359800" cy="4758000"/>
          </a:xfrm>
          <a:prstGeom prst="roundRect">
            <a:avLst>
              <a:gd fmla="val 2025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0" name="Google Shape;1090;p23"/>
          <p:cNvGrpSpPr/>
          <p:nvPr/>
        </p:nvGrpSpPr>
        <p:grpSpPr>
          <a:xfrm flipH="1" rot="10800000">
            <a:off x="37929" y="35116"/>
            <a:ext cx="9082835" cy="5058823"/>
            <a:chOff x="40600" y="35116"/>
            <a:chExt cx="8999143" cy="5058823"/>
          </a:xfrm>
        </p:grpSpPr>
        <p:sp>
          <p:nvSpPr>
            <p:cNvPr id="1091" name="Google Shape;1091;p23"/>
            <p:cNvSpPr/>
            <p:nvPr/>
          </p:nvSpPr>
          <p:spPr>
            <a:xfrm>
              <a:off x="179319" y="76630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4"/>
                    <a:pt x="1004" y="39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52" y="639"/>
                  </a:lnTo>
                  <a:cubicBezTo>
                    <a:pt x="700" y="609"/>
                    <a:pt x="548" y="487"/>
                    <a:pt x="456" y="426"/>
                  </a:cubicBezTo>
                  <a:cubicBezTo>
                    <a:pt x="365" y="366"/>
                    <a:pt x="335" y="335"/>
                    <a:pt x="244" y="305"/>
                  </a:cubicBezTo>
                  <a:lnTo>
                    <a:pt x="244" y="305"/>
                  </a:lnTo>
                  <a:cubicBezTo>
                    <a:pt x="244" y="305"/>
                    <a:pt x="244" y="335"/>
                    <a:pt x="304" y="335"/>
                  </a:cubicBezTo>
                  <a:cubicBezTo>
                    <a:pt x="396" y="487"/>
                    <a:pt x="517" y="639"/>
                    <a:pt x="608" y="822"/>
                  </a:cubicBezTo>
                  <a:cubicBezTo>
                    <a:pt x="608" y="852"/>
                    <a:pt x="639" y="913"/>
                    <a:pt x="639" y="913"/>
                  </a:cubicBezTo>
                  <a:cubicBezTo>
                    <a:pt x="487" y="974"/>
                    <a:pt x="335" y="1034"/>
                    <a:pt x="183" y="1065"/>
                  </a:cubicBezTo>
                  <a:cubicBezTo>
                    <a:pt x="92" y="1065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1"/>
                    <a:pt x="487" y="1673"/>
                    <a:pt x="396" y="1794"/>
                  </a:cubicBezTo>
                  <a:cubicBezTo>
                    <a:pt x="365" y="1825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1"/>
                    <a:pt x="943" y="1521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9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7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1"/>
                  </a:cubicBezTo>
                  <a:cubicBezTo>
                    <a:pt x="1520" y="1551"/>
                    <a:pt x="1611" y="1642"/>
                    <a:pt x="1763" y="1733"/>
                  </a:cubicBezTo>
                  <a:cubicBezTo>
                    <a:pt x="1855" y="179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3" y="1521"/>
                    <a:pt x="1611" y="133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672" y="1247"/>
                    <a:pt x="179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63" y="1065"/>
                    <a:pt x="1581" y="974"/>
                  </a:cubicBezTo>
                  <a:cubicBezTo>
                    <a:pt x="1551" y="974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11" y="730"/>
                    <a:pt x="1703" y="609"/>
                    <a:pt x="1763" y="487"/>
                  </a:cubicBezTo>
                  <a:cubicBezTo>
                    <a:pt x="1794" y="457"/>
                    <a:pt x="1855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6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08" y="639"/>
                    <a:pt x="1277" y="670"/>
                    <a:pt x="1277" y="670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23"/>
            <p:cNvSpPr/>
            <p:nvPr/>
          </p:nvSpPr>
          <p:spPr>
            <a:xfrm>
              <a:off x="2364876" y="60666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4" y="1"/>
                  </a:moveTo>
                  <a:lnTo>
                    <a:pt x="1094" y="31"/>
                  </a:lnTo>
                  <a:cubicBezTo>
                    <a:pt x="1064" y="214"/>
                    <a:pt x="1034" y="396"/>
                    <a:pt x="942" y="548"/>
                  </a:cubicBezTo>
                  <a:cubicBezTo>
                    <a:pt x="942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699" y="609"/>
                    <a:pt x="547" y="487"/>
                    <a:pt x="456" y="396"/>
                  </a:cubicBezTo>
                  <a:cubicBezTo>
                    <a:pt x="365" y="366"/>
                    <a:pt x="334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426" y="487"/>
                    <a:pt x="517" y="639"/>
                    <a:pt x="608" y="822"/>
                  </a:cubicBezTo>
                  <a:cubicBezTo>
                    <a:pt x="608" y="852"/>
                    <a:pt x="638" y="913"/>
                    <a:pt x="638" y="913"/>
                  </a:cubicBezTo>
                  <a:cubicBezTo>
                    <a:pt x="486" y="974"/>
                    <a:pt x="334" y="1004"/>
                    <a:pt x="182" y="1065"/>
                  </a:cubicBezTo>
                  <a:cubicBezTo>
                    <a:pt x="122" y="1065"/>
                    <a:pt x="30" y="1095"/>
                    <a:pt x="0" y="1095"/>
                  </a:cubicBezTo>
                  <a:lnTo>
                    <a:pt x="30" y="1095"/>
                  </a:lnTo>
                  <a:cubicBezTo>
                    <a:pt x="213" y="1126"/>
                    <a:pt x="426" y="1156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8"/>
                    <a:pt x="638" y="1369"/>
                    <a:pt x="638" y="1369"/>
                  </a:cubicBezTo>
                  <a:cubicBezTo>
                    <a:pt x="578" y="1490"/>
                    <a:pt x="486" y="1673"/>
                    <a:pt x="426" y="1764"/>
                  </a:cubicBezTo>
                  <a:cubicBezTo>
                    <a:pt x="365" y="1825"/>
                    <a:pt x="365" y="1855"/>
                    <a:pt x="334" y="1885"/>
                  </a:cubicBezTo>
                  <a:cubicBezTo>
                    <a:pt x="334" y="1885"/>
                    <a:pt x="365" y="1885"/>
                    <a:pt x="365" y="1855"/>
                  </a:cubicBezTo>
                  <a:cubicBezTo>
                    <a:pt x="517" y="1733"/>
                    <a:pt x="730" y="1612"/>
                    <a:pt x="882" y="1551"/>
                  </a:cubicBezTo>
                  <a:cubicBezTo>
                    <a:pt x="912" y="1551"/>
                    <a:pt x="912" y="1490"/>
                    <a:pt x="942" y="149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8"/>
                  </a:cubicBezTo>
                  <a:cubicBezTo>
                    <a:pt x="1125" y="2129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46"/>
                    <a:pt x="1246" y="1764"/>
                    <a:pt x="1338" y="1581"/>
                  </a:cubicBezTo>
                  <a:cubicBezTo>
                    <a:pt x="1338" y="1551"/>
                    <a:pt x="1368" y="1551"/>
                    <a:pt x="1368" y="1490"/>
                  </a:cubicBezTo>
                  <a:cubicBezTo>
                    <a:pt x="1520" y="1551"/>
                    <a:pt x="1641" y="1612"/>
                    <a:pt x="1793" y="1733"/>
                  </a:cubicBezTo>
                  <a:cubicBezTo>
                    <a:pt x="1854" y="176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2" y="1490"/>
                    <a:pt x="1611" y="130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702" y="1247"/>
                    <a:pt x="1824" y="1217"/>
                    <a:pt x="1976" y="1156"/>
                  </a:cubicBezTo>
                  <a:cubicBezTo>
                    <a:pt x="2037" y="1156"/>
                    <a:pt x="2128" y="1126"/>
                    <a:pt x="2189" y="1126"/>
                  </a:cubicBezTo>
                  <a:lnTo>
                    <a:pt x="2158" y="1126"/>
                  </a:lnTo>
                  <a:cubicBezTo>
                    <a:pt x="1976" y="1095"/>
                    <a:pt x="1793" y="1065"/>
                    <a:pt x="1581" y="974"/>
                  </a:cubicBezTo>
                  <a:cubicBezTo>
                    <a:pt x="1550" y="974"/>
                    <a:pt x="1550" y="943"/>
                    <a:pt x="1520" y="943"/>
                  </a:cubicBezTo>
                  <a:cubicBezTo>
                    <a:pt x="1520" y="882"/>
                    <a:pt x="1520" y="882"/>
                    <a:pt x="1550" y="852"/>
                  </a:cubicBezTo>
                  <a:cubicBezTo>
                    <a:pt x="1641" y="700"/>
                    <a:pt x="1702" y="609"/>
                    <a:pt x="1793" y="487"/>
                  </a:cubicBezTo>
                  <a:cubicBezTo>
                    <a:pt x="1824" y="426"/>
                    <a:pt x="1854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6"/>
                  </a:cubicBezTo>
                  <a:cubicBezTo>
                    <a:pt x="1702" y="487"/>
                    <a:pt x="1550" y="609"/>
                    <a:pt x="1368" y="639"/>
                  </a:cubicBezTo>
                  <a:cubicBezTo>
                    <a:pt x="1307" y="639"/>
                    <a:pt x="1277" y="670"/>
                    <a:pt x="1277" y="670"/>
                  </a:cubicBezTo>
                  <a:cubicBezTo>
                    <a:pt x="1277" y="639"/>
                    <a:pt x="1246" y="639"/>
                    <a:pt x="1246" y="609"/>
                  </a:cubicBezTo>
                  <a:cubicBezTo>
                    <a:pt x="1186" y="457"/>
                    <a:pt x="1186" y="305"/>
                    <a:pt x="1125" y="183"/>
                  </a:cubicBezTo>
                  <a:cubicBezTo>
                    <a:pt x="1125" y="153"/>
                    <a:pt x="1094" y="62"/>
                    <a:pt x="109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23"/>
            <p:cNvSpPr/>
            <p:nvPr/>
          </p:nvSpPr>
          <p:spPr>
            <a:xfrm>
              <a:off x="97734" y="4291743"/>
              <a:ext cx="81595" cy="81595"/>
            </a:xfrm>
            <a:custGeom>
              <a:rect b="b" l="l" r="r" t="t"/>
              <a:pathLst>
                <a:path extrusionOk="0" h="2189" w="2189">
                  <a:moveTo>
                    <a:pt x="1094" y="0"/>
                  </a:moveTo>
                  <a:lnTo>
                    <a:pt x="1094" y="31"/>
                  </a:lnTo>
                  <a:cubicBezTo>
                    <a:pt x="1064" y="213"/>
                    <a:pt x="1034" y="426"/>
                    <a:pt x="942" y="578"/>
                  </a:cubicBezTo>
                  <a:cubicBezTo>
                    <a:pt x="942" y="608"/>
                    <a:pt x="912" y="639"/>
                    <a:pt x="912" y="639"/>
                  </a:cubicBezTo>
                  <a:lnTo>
                    <a:pt x="851" y="639"/>
                  </a:lnTo>
                  <a:cubicBezTo>
                    <a:pt x="730" y="608"/>
                    <a:pt x="547" y="487"/>
                    <a:pt x="456" y="426"/>
                  </a:cubicBezTo>
                  <a:cubicBezTo>
                    <a:pt x="365" y="365"/>
                    <a:pt x="335" y="335"/>
                    <a:pt x="243" y="304"/>
                  </a:cubicBezTo>
                  <a:lnTo>
                    <a:pt x="243" y="304"/>
                  </a:lnTo>
                  <a:cubicBezTo>
                    <a:pt x="243" y="304"/>
                    <a:pt x="243" y="335"/>
                    <a:pt x="304" y="335"/>
                  </a:cubicBezTo>
                  <a:cubicBezTo>
                    <a:pt x="395" y="487"/>
                    <a:pt x="517" y="639"/>
                    <a:pt x="608" y="821"/>
                  </a:cubicBezTo>
                  <a:cubicBezTo>
                    <a:pt x="608" y="852"/>
                    <a:pt x="638" y="912"/>
                    <a:pt x="638" y="912"/>
                  </a:cubicBezTo>
                  <a:cubicBezTo>
                    <a:pt x="486" y="973"/>
                    <a:pt x="335" y="1003"/>
                    <a:pt x="183" y="1064"/>
                  </a:cubicBezTo>
                  <a:cubicBezTo>
                    <a:pt x="122" y="1064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426" y="1155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7"/>
                    <a:pt x="638" y="1368"/>
                    <a:pt x="638" y="1368"/>
                  </a:cubicBezTo>
                  <a:cubicBezTo>
                    <a:pt x="578" y="1520"/>
                    <a:pt x="486" y="1672"/>
                    <a:pt x="395" y="1763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30" y="1611"/>
                    <a:pt x="882" y="1551"/>
                  </a:cubicBezTo>
                  <a:cubicBezTo>
                    <a:pt x="912" y="1551"/>
                    <a:pt x="912" y="1520"/>
                    <a:pt x="942" y="152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7"/>
                  </a:cubicBezTo>
                  <a:cubicBezTo>
                    <a:pt x="1125" y="2128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76"/>
                    <a:pt x="1246" y="1763"/>
                    <a:pt x="1338" y="1581"/>
                  </a:cubicBezTo>
                  <a:cubicBezTo>
                    <a:pt x="133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3" y="1733"/>
                  </a:cubicBezTo>
                  <a:cubicBezTo>
                    <a:pt x="1854" y="1763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45" y="1824"/>
                  </a:cubicBezTo>
                  <a:cubicBezTo>
                    <a:pt x="1824" y="1672"/>
                    <a:pt x="1702" y="1520"/>
                    <a:pt x="1642" y="133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6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8" y="1125"/>
                  </a:lnTo>
                  <a:cubicBezTo>
                    <a:pt x="1976" y="1095"/>
                    <a:pt x="1793" y="1064"/>
                    <a:pt x="1581" y="973"/>
                  </a:cubicBezTo>
                  <a:cubicBezTo>
                    <a:pt x="1550" y="973"/>
                    <a:pt x="1550" y="943"/>
                    <a:pt x="1520" y="943"/>
                  </a:cubicBezTo>
                  <a:cubicBezTo>
                    <a:pt x="1520" y="912"/>
                    <a:pt x="1520" y="912"/>
                    <a:pt x="1550" y="882"/>
                  </a:cubicBezTo>
                  <a:cubicBezTo>
                    <a:pt x="1642" y="730"/>
                    <a:pt x="1702" y="608"/>
                    <a:pt x="1793" y="487"/>
                  </a:cubicBezTo>
                  <a:cubicBezTo>
                    <a:pt x="1824" y="456"/>
                    <a:pt x="1854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5"/>
                  </a:cubicBezTo>
                  <a:cubicBezTo>
                    <a:pt x="1702" y="487"/>
                    <a:pt x="1550" y="608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6" y="639"/>
                    <a:pt x="1246" y="608"/>
                  </a:cubicBezTo>
                  <a:cubicBezTo>
                    <a:pt x="1186" y="456"/>
                    <a:pt x="1186" y="304"/>
                    <a:pt x="1125" y="183"/>
                  </a:cubicBezTo>
                  <a:cubicBezTo>
                    <a:pt x="1125" y="152"/>
                    <a:pt x="1094" y="61"/>
                    <a:pt x="109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23"/>
            <p:cNvSpPr/>
            <p:nvPr/>
          </p:nvSpPr>
          <p:spPr>
            <a:xfrm>
              <a:off x="5555658" y="35116"/>
              <a:ext cx="81632" cy="82751"/>
            </a:xfrm>
            <a:custGeom>
              <a:rect b="b" l="l" r="r" t="t"/>
              <a:pathLst>
                <a:path extrusionOk="0" h="2220" w="2190">
                  <a:moveTo>
                    <a:pt x="1095" y="0"/>
                  </a:moveTo>
                  <a:lnTo>
                    <a:pt x="1095" y="61"/>
                  </a:lnTo>
                  <a:cubicBezTo>
                    <a:pt x="1065" y="243"/>
                    <a:pt x="1004" y="426"/>
                    <a:pt x="943" y="578"/>
                  </a:cubicBezTo>
                  <a:cubicBezTo>
                    <a:pt x="943" y="608"/>
                    <a:pt x="913" y="669"/>
                    <a:pt x="913" y="669"/>
                  </a:cubicBezTo>
                  <a:lnTo>
                    <a:pt x="852" y="669"/>
                  </a:lnTo>
                  <a:cubicBezTo>
                    <a:pt x="700" y="608"/>
                    <a:pt x="548" y="517"/>
                    <a:pt x="457" y="426"/>
                  </a:cubicBezTo>
                  <a:cubicBezTo>
                    <a:pt x="365" y="395"/>
                    <a:pt x="335" y="365"/>
                    <a:pt x="244" y="304"/>
                  </a:cubicBezTo>
                  <a:lnTo>
                    <a:pt x="244" y="304"/>
                  </a:lnTo>
                  <a:cubicBezTo>
                    <a:pt x="244" y="304"/>
                    <a:pt x="244" y="365"/>
                    <a:pt x="305" y="365"/>
                  </a:cubicBezTo>
                  <a:cubicBezTo>
                    <a:pt x="396" y="517"/>
                    <a:pt x="517" y="669"/>
                    <a:pt x="609" y="851"/>
                  </a:cubicBezTo>
                  <a:cubicBezTo>
                    <a:pt x="609" y="882"/>
                    <a:pt x="639" y="912"/>
                    <a:pt x="639" y="912"/>
                  </a:cubicBezTo>
                  <a:cubicBezTo>
                    <a:pt x="487" y="1003"/>
                    <a:pt x="335" y="1034"/>
                    <a:pt x="183" y="1064"/>
                  </a:cubicBezTo>
                  <a:cubicBezTo>
                    <a:pt x="92" y="1064"/>
                    <a:pt x="31" y="1125"/>
                    <a:pt x="1" y="1125"/>
                  </a:cubicBezTo>
                  <a:lnTo>
                    <a:pt x="31" y="1125"/>
                  </a:lnTo>
                  <a:cubicBezTo>
                    <a:pt x="214" y="1155"/>
                    <a:pt x="396" y="1186"/>
                    <a:pt x="609" y="1277"/>
                  </a:cubicBezTo>
                  <a:cubicBezTo>
                    <a:pt x="639" y="1277"/>
                    <a:pt x="669" y="1307"/>
                    <a:pt x="669" y="1307"/>
                  </a:cubicBezTo>
                  <a:cubicBezTo>
                    <a:pt x="669" y="1338"/>
                    <a:pt x="639" y="1368"/>
                    <a:pt x="639" y="1368"/>
                  </a:cubicBezTo>
                  <a:cubicBezTo>
                    <a:pt x="548" y="1520"/>
                    <a:pt x="487" y="1672"/>
                    <a:pt x="396" y="1793"/>
                  </a:cubicBezTo>
                  <a:cubicBezTo>
                    <a:pt x="365" y="1824"/>
                    <a:pt x="365" y="1885"/>
                    <a:pt x="335" y="1915"/>
                  </a:cubicBezTo>
                  <a:cubicBezTo>
                    <a:pt x="335" y="1915"/>
                    <a:pt x="365" y="1915"/>
                    <a:pt x="365" y="1885"/>
                  </a:cubicBezTo>
                  <a:cubicBezTo>
                    <a:pt x="517" y="1763"/>
                    <a:pt x="700" y="1642"/>
                    <a:pt x="852" y="1581"/>
                  </a:cubicBezTo>
                  <a:cubicBezTo>
                    <a:pt x="913" y="1581"/>
                    <a:pt x="913" y="1520"/>
                    <a:pt x="943" y="1520"/>
                  </a:cubicBezTo>
                  <a:cubicBezTo>
                    <a:pt x="943" y="1581"/>
                    <a:pt x="973" y="1611"/>
                    <a:pt x="973" y="1611"/>
                  </a:cubicBezTo>
                  <a:cubicBezTo>
                    <a:pt x="1065" y="1763"/>
                    <a:pt x="1095" y="1915"/>
                    <a:pt x="1125" y="2097"/>
                  </a:cubicBezTo>
                  <a:cubicBezTo>
                    <a:pt x="1125" y="2128"/>
                    <a:pt x="1125" y="2189"/>
                    <a:pt x="1156" y="2219"/>
                  </a:cubicBezTo>
                  <a:lnTo>
                    <a:pt x="1156" y="2189"/>
                  </a:lnTo>
                  <a:cubicBezTo>
                    <a:pt x="1217" y="1976"/>
                    <a:pt x="1247" y="1793"/>
                    <a:pt x="1308" y="1611"/>
                  </a:cubicBezTo>
                  <a:cubicBezTo>
                    <a:pt x="1308" y="1581"/>
                    <a:pt x="1369" y="1581"/>
                    <a:pt x="1369" y="1520"/>
                  </a:cubicBezTo>
                  <a:cubicBezTo>
                    <a:pt x="1521" y="1581"/>
                    <a:pt x="1612" y="1642"/>
                    <a:pt x="1764" y="1763"/>
                  </a:cubicBezTo>
                  <a:cubicBezTo>
                    <a:pt x="1855" y="1793"/>
                    <a:pt x="1885" y="1824"/>
                    <a:pt x="1976" y="1885"/>
                  </a:cubicBezTo>
                  <a:cubicBezTo>
                    <a:pt x="1976" y="1885"/>
                    <a:pt x="1976" y="1824"/>
                    <a:pt x="1916" y="1824"/>
                  </a:cubicBezTo>
                  <a:cubicBezTo>
                    <a:pt x="1824" y="1672"/>
                    <a:pt x="1703" y="1520"/>
                    <a:pt x="1612" y="1338"/>
                  </a:cubicBezTo>
                  <a:cubicBezTo>
                    <a:pt x="1612" y="1307"/>
                    <a:pt x="1581" y="1307"/>
                    <a:pt x="1581" y="1277"/>
                  </a:cubicBezTo>
                  <a:cubicBezTo>
                    <a:pt x="1673" y="1277"/>
                    <a:pt x="1824" y="1216"/>
                    <a:pt x="1976" y="1186"/>
                  </a:cubicBezTo>
                  <a:cubicBezTo>
                    <a:pt x="2037" y="1186"/>
                    <a:pt x="2128" y="1155"/>
                    <a:pt x="2189" y="1155"/>
                  </a:cubicBezTo>
                  <a:lnTo>
                    <a:pt x="2159" y="1155"/>
                  </a:lnTo>
                  <a:cubicBezTo>
                    <a:pt x="1976" y="1125"/>
                    <a:pt x="1764" y="1064"/>
                    <a:pt x="1581" y="1003"/>
                  </a:cubicBezTo>
                  <a:cubicBezTo>
                    <a:pt x="1551" y="1003"/>
                    <a:pt x="1551" y="973"/>
                    <a:pt x="1521" y="973"/>
                  </a:cubicBezTo>
                  <a:cubicBezTo>
                    <a:pt x="1521" y="912"/>
                    <a:pt x="1521" y="912"/>
                    <a:pt x="1551" y="882"/>
                  </a:cubicBezTo>
                  <a:cubicBezTo>
                    <a:pt x="1612" y="730"/>
                    <a:pt x="1703" y="608"/>
                    <a:pt x="1764" y="517"/>
                  </a:cubicBezTo>
                  <a:cubicBezTo>
                    <a:pt x="1824" y="456"/>
                    <a:pt x="1855" y="395"/>
                    <a:pt x="1885" y="365"/>
                  </a:cubicBezTo>
                  <a:lnTo>
                    <a:pt x="1885" y="365"/>
                  </a:lnTo>
                  <a:cubicBezTo>
                    <a:pt x="1885" y="365"/>
                    <a:pt x="1855" y="365"/>
                    <a:pt x="1855" y="395"/>
                  </a:cubicBezTo>
                  <a:cubicBezTo>
                    <a:pt x="1703" y="517"/>
                    <a:pt x="1551" y="608"/>
                    <a:pt x="1369" y="669"/>
                  </a:cubicBezTo>
                  <a:cubicBezTo>
                    <a:pt x="1308" y="669"/>
                    <a:pt x="1277" y="699"/>
                    <a:pt x="1277" y="699"/>
                  </a:cubicBezTo>
                  <a:cubicBezTo>
                    <a:pt x="1277" y="669"/>
                    <a:pt x="1247" y="669"/>
                    <a:pt x="1247" y="608"/>
                  </a:cubicBezTo>
                  <a:cubicBezTo>
                    <a:pt x="1156" y="456"/>
                    <a:pt x="1156" y="304"/>
                    <a:pt x="1125" y="213"/>
                  </a:cubicBezTo>
                  <a:cubicBezTo>
                    <a:pt x="1125" y="152"/>
                    <a:pt x="1095" y="91"/>
                    <a:pt x="109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23"/>
            <p:cNvSpPr/>
            <p:nvPr/>
          </p:nvSpPr>
          <p:spPr>
            <a:xfrm>
              <a:off x="8958148" y="430583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3"/>
                    <a:pt x="1034" y="42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730" y="609"/>
                    <a:pt x="578" y="487"/>
                    <a:pt x="456" y="426"/>
                  </a:cubicBezTo>
                  <a:cubicBezTo>
                    <a:pt x="365" y="365"/>
                    <a:pt x="335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396" y="487"/>
                    <a:pt x="517" y="639"/>
                    <a:pt x="608" y="821"/>
                  </a:cubicBezTo>
                  <a:cubicBezTo>
                    <a:pt x="608" y="882"/>
                    <a:pt x="639" y="913"/>
                    <a:pt x="639" y="913"/>
                  </a:cubicBezTo>
                  <a:cubicBezTo>
                    <a:pt x="487" y="973"/>
                    <a:pt x="335" y="1034"/>
                    <a:pt x="183" y="1065"/>
                  </a:cubicBezTo>
                  <a:cubicBezTo>
                    <a:pt x="92" y="1065"/>
                    <a:pt x="31" y="1095"/>
                    <a:pt x="1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0"/>
                    <a:pt x="487" y="1672"/>
                    <a:pt x="396" y="1794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0"/>
                    <a:pt x="943" y="1520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8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6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4" y="1733"/>
                  </a:cubicBezTo>
                  <a:cubicBezTo>
                    <a:pt x="1855" y="1794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15" y="1824"/>
                  </a:cubicBezTo>
                  <a:cubicBezTo>
                    <a:pt x="1824" y="1672"/>
                    <a:pt x="1703" y="1520"/>
                    <a:pt x="1642" y="130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94" y="1065"/>
                    <a:pt x="1581" y="973"/>
                  </a:cubicBezTo>
                  <a:cubicBezTo>
                    <a:pt x="1551" y="973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42" y="730"/>
                    <a:pt x="1703" y="609"/>
                    <a:pt x="1794" y="487"/>
                  </a:cubicBezTo>
                  <a:cubicBezTo>
                    <a:pt x="1824" y="457"/>
                    <a:pt x="1855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5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3"/>
            <p:cNvSpPr/>
            <p:nvPr/>
          </p:nvSpPr>
          <p:spPr>
            <a:xfrm>
              <a:off x="3509738" y="72245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1"/>
                  </a:moveTo>
                  <a:cubicBezTo>
                    <a:pt x="122" y="1"/>
                    <a:pt x="1" y="122"/>
                    <a:pt x="1" y="213"/>
                  </a:cubicBezTo>
                  <a:cubicBezTo>
                    <a:pt x="1" y="335"/>
                    <a:pt x="122" y="457"/>
                    <a:pt x="213" y="457"/>
                  </a:cubicBezTo>
                  <a:cubicBezTo>
                    <a:pt x="335" y="457"/>
                    <a:pt x="456" y="335"/>
                    <a:pt x="456" y="213"/>
                  </a:cubicBezTo>
                  <a:cubicBezTo>
                    <a:pt x="456" y="12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3"/>
            <p:cNvSpPr/>
            <p:nvPr/>
          </p:nvSpPr>
          <p:spPr>
            <a:xfrm>
              <a:off x="2874147" y="795418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1" y="547"/>
                    <a:pt x="153" y="699"/>
                    <a:pt x="335" y="699"/>
                  </a:cubicBezTo>
                  <a:cubicBezTo>
                    <a:pt x="517" y="699"/>
                    <a:pt x="669" y="547"/>
                    <a:pt x="669" y="36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3"/>
            <p:cNvSpPr/>
            <p:nvPr/>
          </p:nvSpPr>
          <p:spPr>
            <a:xfrm>
              <a:off x="3994632" y="207925"/>
              <a:ext cx="13643" cy="14761"/>
            </a:xfrm>
            <a:custGeom>
              <a:rect b="b" l="l" r="r" t="t"/>
              <a:pathLst>
                <a:path extrusionOk="0" h="396" w="366">
                  <a:moveTo>
                    <a:pt x="183" y="1"/>
                  </a:moveTo>
                  <a:cubicBezTo>
                    <a:pt x="62" y="1"/>
                    <a:pt x="1" y="92"/>
                    <a:pt x="1" y="183"/>
                  </a:cubicBezTo>
                  <a:cubicBezTo>
                    <a:pt x="1" y="305"/>
                    <a:pt x="62" y="396"/>
                    <a:pt x="183" y="396"/>
                  </a:cubicBezTo>
                  <a:cubicBezTo>
                    <a:pt x="274" y="396"/>
                    <a:pt x="366" y="305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23"/>
            <p:cNvSpPr/>
            <p:nvPr/>
          </p:nvSpPr>
          <p:spPr>
            <a:xfrm>
              <a:off x="4932913" y="4999128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1"/>
                  </a:moveTo>
                  <a:cubicBezTo>
                    <a:pt x="152" y="1"/>
                    <a:pt x="0" y="122"/>
                    <a:pt x="0" y="305"/>
                  </a:cubicBezTo>
                  <a:cubicBezTo>
                    <a:pt x="0" y="456"/>
                    <a:pt x="152" y="608"/>
                    <a:pt x="304" y="608"/>
                  </a:cubicBezTo>
                  <a:cubicBezTo>
                    <a:pt x="456" y="608"/>
                    <a:pt x="608" y="487"/>
                    <a:pt x="608" y="305"/>
                  </a:cubicBezTo>
                  <a:cubicBezTo>
                    <a:pt x="608" y="122"/>
                    <a:pt x="456" y="1"/>
                    <a:pt x="30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23"/>
            <p:cNvSpPr/>
            <p:nvPr/>
          </p:nvSpPr>
          <p:spPr>
            <a:xfrm>
              <a:off x="175289" y="1452516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44" y="1"/>
                  </a:moveTo>
                  <a:cubicBezTo>
                    <a:pt x="92" y="1"/>
                    <a:pt x="1" y="122"/>
                    <a:pt x="1" y="274"/>
                  </a:cubicBezTo>
                  <a:cubicBezTo>
                    <a:pt x="1" y="426"/>
                    <a:pt x="92" y="548"/>
                    <a:pt x="244" y="548"/>
                  </a:cubicBezTo>
                  <a:cubicBezTo>
                    <a:pt x="396" y="548"/>
                    <a:pt x="518" y="426"/>
                    <a:pt x="518" y="274"/>
                  </a:cubicBezTo>
                  <a:cubicBezTo>
                    <a:pt x="518" y="153"/>
                    <a:pt x="396" y="6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23"/>
            <p:cNvSpPr/>
            <p:nvPr/>
          </p:nvSpPr>
          <p:spPr>
            <a:xfrm>
              <a:off x="2007422" y="1002735"/>
              <a:ext cx="13643" cy="13643"/>
            </a:xfrm>
            <a:custGeom>
              <a:rect b="b" l="l" r="r" t="t"/>
              <a:pathLst>
                <a:path extrusionOk="0" h="366" w="366">
                  <a:moveTo>
                    <a:pt x="183" y="0"/>
                  </a:moveTo>
                  <a:cubicBezTo>
                    <a:pt x="62" y="0"/>
                    <a:pt x="1" y="61"/>
                    <a:pt x="1" y="183"/>
                  </a:cubicBezTo>
                  <a:cubicBezTo>
                    <a:pt x="1" y="304"/>
                    <a:pt x="62" y="365"/>
                    <a:pt x="183" y="365"/>
                  </a:cubicBezTo>
                  <a:cubicBezTo>
                    <a:pt x="305" y="365"/>
                    <a:pt x="366" y="304"/>
                    <a:pt x="366" y="183"/>
                  </a:cubicBezTo>
                  <a:cubicBezTo>
                    <a:pt x="366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23"/>
            <p:cNvSpPr/>
            <p:nvPr/>
          </p:nvSpPr>
          <p:spPr>
            <a:xfrm>
              <a:off x="283215" y="110662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6"/>
                    <a:pt x="92" y="457"/>
                    <a:pt x="214" y="457"/>
                  </a:cubicBezTo>
                  <a:cubicBezTo>
                    <a:pt x="335" y="457"/>
                    <a:pt x="457" y="366"/>
                    <a:pt x="457" y="244"/>
                  </a:cubicBezTo>
                  <a:cubicBezTo>
                    <a:pt x="457" y="12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23"/>
            <p:cNvSpPr/>
            <p:nvPr/>
          </p:nvSpPr>
          <p:spPr>
            <a:xfrm>
              <a:off x="695462" y="904914"/>
              <a:ext cx="20427" cy="20427"/>
            </a:xfrm>
            <a:custGeom>
              <a:rect b="b" l="l" r="r" t="t"/>
              <a:pathLst>
                <a:path extrusionOk="0" h="548" w="54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3"/>
            <p:cNvSpPr/>
            <p:nvPr/>
          </p:nvSpPr>
          <p:spPr>
            <a:xfrm>
              <a:off x="977586" y="1317697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18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04"/>
                    <a:pt x="91" y="396"/>
                    <a:pt x="183" y="396"/>
                  </a:cubicBezTo>
                  <a:cubicBezTo>
                    <a:pt x="304" y="396"/>
                    <a:pt x="395" y="304"/>
                    <a:pt x="395" y="213"/>
                  </a:cubicBezTo>
                  <a:cubicBezTo>
                    <a:pt x="39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3"/>
            <p:cNvSpPr/>
            <p:nvPr/>
          </p:nvSpPr>
          <p:spPr>
            <a:xfrm>
              <a:off x="2629236" y="5033369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1"/>
                  </a:moveTo>
                  <a:cubicBezTo>
                    <a:pt x="123" y="1"/>
                    <a:pt x="1" y="122"/>
                    <a:pt x="1" y="244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335" y="456"/>
                    <a:pt x="457" y="335"/>
                    <a:pt x="457" y="244"/>
                  </a:cubicBezTo>
                  <a:cubicBezTo>
                    <a:pt x="457" y="122"/>
                    <a:pt x="335" y="3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3"/>
            <p:cNvSpPr/>
            <p:nvPr/>
          </p:nvSpPr>
          <p:spPr>
            <a:xfrm>
              <a:off x="40600" y="98801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0"/>
                  </a:moveTo>
                  <a:cubicBezTo>
                    <a:pt x="92" y="0"/>
                    <a:pt x="1" y="122"/>
                    <a:pt x="1" y="244"/>
                  </a:cubicBezTo>
                  <a:cubicBezTo>
                    <a:pt x="1" y="36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4"/>
                  </a:cubicBezTo>
                  <a:cubicBezTo>
                    <a:pt x="457" y="122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3"/>
            <p:cNvSpPr/>
            <p:nvPr/>
          </p:nvSpPr>
          <p:spPr>
            <a:xfrm>
              <a:off x="1187176" y="366025"/>
              <a:ext cx="9095" cy="9095"/>
            </a:xfrm>
            <a:custGeom>
              <a:rect b="b" l="l" r="r" t="t"/>
              <a:pathLst>
                <a:path extrusionOk="0" h="244" w="244">
                  <a:moveTo>
                    <a:pt x="122" y="0"/>
                  </a:moveTo>
                  <a:cubicBezTo>
                    <a:pt x="31" y="0"/>
                    <a:pt x="0" y="61"/>
                    <a:pt x="0" y="122"/>
                  </a:cubicBezTo>
                  <a:cubicBezTo>
                    <a:pt x="0" y="213"/>
                    <a:pt x="31" y="243"/>
                    <a:pt x="122" y="243"/>
                  </a:cubicBezTo>
                  <a:cubicBezTo>
                    <a:pt x="183" y="243"/>
                    <a:pt x="244" y="213"/>
                    <a:pt x="244" y="122"/>
                  </a:cubicBezTo>
                  <a:cubicBezTo>
                    <a:pt x="244" y="61"/>
                    <a:pt x="152" y="31"/>
                    <a:pt x="12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3"/>
            <p:cNvSpPr/>
            <p:nvPr/>
          </p:nvSpPr>
          <p:spPr>
            <a:xfrm>
              <a:off x="1414882" y="82713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66" y="456"/>
                    <a:pt x="457" y="335"/>
                    <a:pt x="457" y="213"/>
                  </a:cubicBezTo>
                  <a:cubicBezTo>
                    <a:pt x="457" y="9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3"/>
            <p:cNvSpPr/>
            <p:nvPr/>
          </p:nvSpPr>
          <p:spPr>
            <a:xfrm>
              <a:off x="2176284" y="4254857"/>
              <a:ext cx="11369" cy="11369"/>
            </a:xfrm>
            <a:custGeom>
              <a:rect b="b" l="l" r="r" t="t"/>
              <a:pathLst>
                <a:path extrusionOk="0" h="305" w="305">
                  <a:moveTo>
                    <a:pt x="152" y="0"/>
                  </a:moveTo>
                  <a:cubicBezTo>
                    <a:pt x="61" y="0"/>
                    <a:pt x="0" y="61"/>
                    <a:pt x="0" y="152"/>
                  </a:cubicBezTo>
                  <a:cubicBezTo>
                    <a:pt x="0" y="213"/>
                    <a:pt x="61" y="304"/>
                    <a:pt x="152" y="304"/>
                  </a:cubicBezTo>
                  <a:cubicBezTo>
                    <a:pt x="213" y="304"/>
                    <a:pt x="304" y="213"/>
                    <a:pt x="304" y="152"/>
                  </a:cubicBezTo>
                  <a:cubicBezTo>
                    <a:pt x="304" y="61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3"/>
            <p:cNvSpPr/>
            <p:nvPr/>
          </p:nvSpPr>
          <p:spPr>
            <a:xfrm>
              <a:off x="2715859" y="4753245"/>
              <a:ext cx="20464" cy="20427"/>
            </a:xfrm>
            <a:custGeom>
              <a:rect b="b" l="l" r="r" t="t"/>
              <a:pathLst>
                <a:path extrusionOk="0" h="548" w="549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3"/>
            <p:cNvSpPr/>
            <p:nvPr/>
          </p:nvSpPr>
          <p:spPr>
            <a:xfrm>
              <a:off x="145228" y="2621768"/>
              <a:ext cx="19308" cy="19308"/>
            </a:xfrm>
            <a:custGeom>
              <a:rect b="b" l="l" r="r" t="t"/>
              <a:pathLst>
                <a:path extrusionOk="0" h="51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18" y="395"/>
                    <a:pt x="518" y="274"/>
                  </a:cubicBezTo>
                  <a:cubicBezTo>
                    <a:pt x="51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3"/>
            <p:cNvSpPr/>
            <p:nvPr/>
          </p:nvSpPr>
          <p:spPr>
            <a:xfrm>
              <a:off x="151026" y="314838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48" y="395"/>
                    <a:pt x="548" y="243"/>
                  </a:cubicBezTo>
                  <a:cubicBezTo>
                    <a:pt x="548" y="152"/>
                    <a:pt x="426" y="31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3"/>
            <p:cNvSpPr/>
            <p:nvPr/>
          </p:nvSpPr>
          <p:spPr>
            <a:xfrm>
              <a:off x="179966" y="2013337"/>
              <a:ext cx="43090" cy="4309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3"/>
            <p:cNvSpPr/>
            <p:nvPr/>
          </p:nvSpPr>
          <p:spPr>
            <a:xfrm>
              <a:off x="8441566" y="5014530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13" y="1"/>
                    <a:pt x="1" y="21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3"/>
            <p:cNvSpPr/>
            <p:nvPr/>
          </p:nvSpPr>
          <p:spPr>
            <a:xfrm>
              <a:off x="8401093" y="3710075"/>
              <a:ext cx="18153" cy="15916"/>
            </a:xfrm>
            <a:custGeom>
              <a:rect b="b" l="l" r="r" t="t"/>
              <a:pathLst>
                <a:path extrusionOk="0" h="427" w="487">
                  <a:moveTo>
                    <a:pt x="244" y="1"/>
                  </a:moveTo>
                  <a:cubicBezTo>
                    <a:pt x="122" y="1"/>
                    <a:pt x="0" y="62"/>
                    <a:pt x="0" y="214"/>
                  </a:cubicBezTo>
                  <a:cubicBezTo>
                    <a:pt x="0" y="335"/>
                    <a:pt x="122" y="426"/>
                    <a:pt x="244" y="426"/>
                  </a:cubicBezTo>
                  <a:cubicBezTo>
                    <a:pt x="365" y="426"/>
                    <a:pt x="487" y="366"/>
                    <a:pt x="487" y="214"/>
                  </a:cubicBezTo>
                  <a:cubicBezTo>
                    <a:pt x="487" y="6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3"/>
            <p:cNvSpPr/>
            <p:nvPr/>
          </p:nvSpPr>
          <p:spPr>
            <a:xfrm>
              <a:off x="3866584" y="5073513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8"/>
                    <a:pt x="274" y="548"/>
                  </a:cubicBezTo>
                  <a:cubicBezTo>
                    <a:pt x="396" y="548"/>
                    <a:pt x="517" y="426"/>
                    <a:pt x="517" y="274"/>
                  </a:cubicBezTo>
                  <a:cubicBezTo>
                    <a:pt x="51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3"/>
            <p:cNvSpPr/>
            <p:nvPr/>
          </p:nvSpPr>
          <p:spPr>
            <a:xfrm>
              <a:off x="3516198" y="5010480"/>
              <a:ext cx="31758" cy="30603"/>
            </a:xfrm>
            <a:custGeom>
              <a:rect b="b" l="l" r="r" t="t"/>
              <a:pathLst>
                <a:path extrusionOk="0" h="821" w="852">
                  <a:moveTo>
                    <a:pt x="426" y="0"/>
                  </a:moveTo>
                  <a:cubicBezTo>
                    <a:pt x="214" y="0"/>
                    <a:pt x="1" y="183"/>
                    <a:pt x="1" y="426"/>
                  </a:cubicBezTo>
                  <a:cubicBezTo>
                    <a:pt x="1" y="639"/>
                    <a:pt x="214" y="821"/>
                    <a:pt x="426" y="821"/>
                  </a:cubicBezTo>
                  <a:cubicBezTo>
                    <a:pt x="670" y="821"/>
                    <a:pt x="852" y="639"/>
                    <a:pt x="852" y="426"/>
                  </a:cubicBezTo>
                  <a:cubicBezTo>
                    <a:pt x="852" y="183"/>
                    <a:pt x="670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3"/>
            <p:cNvSpPr/>
            <p:nvPr/>
          </p:nvSpPr>
          <p:spPr>
            <a:xfrm>
              <a:off x="8948348" y="4479600"/>
              <a:ext cx="34032" cy="34032"/>
            </a:xfrm>
            <a:custGeom>
              <a:rect b="b" l="l" r="r" t="t"/>
              <a:pathLst>
                <a:path extrusionOk="0" h="913" w="913">
                  <a:moveTo>
                    <a:pt x="456" y="1"/>
                  </a:moveTo>
                  <a:cubicBezTo>
                    <a:pt x="183" y="1"/>
                    <a:pt x="0" y="244"/>
                    <a:pt x="0" y="457"/>
                  </a:cubicBezTo>
                  <a:cubicBezTo>
                    <a:pt x="0" y="730"/>
                    <a:pt x="183" y="913"/>
                    <a:pt x="456" y="913"/>
                  </a:cubicBezTo>
                  <a:cubicBezTo>
                    <a:pt x="730" y="913"/>
                    <a:pt x="912" y="700"/>
                    <a:pt x="912" y="457"/>
                  </a:cubicBezTo>
                  <a:cubicBezTo>
                    <a:pt x="912" y="244"/>
                    <a:pt x="730" y="1"/>
                    <a:pt x="456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3"/>
            <p:cNvSpPr/>
            <p:nvPr/>
          </p:nvSpPr>
          <p:spPr>
            <a:xfrm>
              <a:off x="4425181" y="37994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0" y="487"/>
                    <a:pt x="122" y="608"/>
                    <a:pt x="304" y="608"/>
                  </a:cubicBezTo>
                  <a:cubicBezTo>
                    <a:pt x="456" y="608"/>
                    <a:pt x="608" y="487"/>
                    <a:pt x="608" y="304"/>
                  </a:cubicBezTo>
                  <a:cubicBezTo>
                    <a:pt x="608" y="122"/>
                    <a:pt x="456" y="0"/>
                    <a:pt x="30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3"/>
            <p:cNvSpPr/>
            <p:nvPr/>
          </p:nvSpPr>
          <p:spPr>
            <a:xfrm>
              <a:off x="6236984" y="4836826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3"/>
            <p:cNvSpPr/>
            <p:nvPr/>
          </p:nvSpPr>
          <p:spPr>
            <a:xfrm>
              <a:off x="4105073" y="4992021"/>
              <a:ext cx="24937" cy="26093"/>
            </a:xfrm>
            <a:custGeom>
              <a:rect b="b" l="l" r="r" t="t"/>
              <a:pathLst>
                <a:path extrusionOk="0" h="700" w="669">
                  <a:moveTo>
                    <a:pt x="335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47"/>
                    <a:pt x="152" y="699"/>
                    <a:pt x="335" y="699"/>
                  </a:cubicBezTo>
                  <a:cubicBezTo>
                    <a:pt x="517" y="699"/>
                    <a:pt x="669" y="54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3"/>
            <p:cNvSpPr/>
            <p:nvPr/>
          </p:nvSpPr>
          <p:spPr>
            <a:xfrm>
              <a:off x="6139230" y="119520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3"/>
            <p:cNvSpPr/>
            <p:nvPr/>
          </p:nvSpPr>
          <p:spPr>
            <a:xfrm>
              <a:off x="5359856" y="4752737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1" y="608"/>
                    <a:pt x="183" y="760"/>
                    <a:pt x="365" y="760"/>
                  </a:cubicBezTo>
                  <a:cubicBezTo>
                    <a:pt x="609" y="760"/>
                    <a:pt x="761" y="547"/>
                    <a:pt x="761" y="365"/>
                  </a:cubicBezTo>
                  <a:cubicBezTo>
                    <a:pt x="761" y="183"/>
                    <a:pt x="609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3"/>
            <p:cNvSpPr/>
            <p:nvPr/>
          </p:nvSpPr>
          <p:spPr>
            <a:xfrm>
              <a:off x="5816459" y="79811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213" y="1"/>
                  </a:moveTo>
                  <a:cubicBezTo>
                    <a:pt x="91" y="1"/>
                    <a:pt x="0" y="92"/>
                    <a:pt x="0" y="213"/>
                  </a:cubicBezTo>
                  <a:cubicBezTo>
                    <a:pt x="0" y="305"/>
                    <a:pt x="91" y="396"/>
                    <a:pt x="213" y="396"/>
                  </a:cubicBezTo>
                  <a:cubicBezTo>
                    <a:pt x="304" y="396"/>
                    <a:pt x="395" y="305"/>
                    <a:pt x="395" y="213"/>
                  </a:cubicBezTo>
                  <a:cubicBezTo>
                    <a:pt x="395" y="92"/>
                    <a:pt x="304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3"/>
            <p:cNvSpPr/>
            <p:nvPr/>
          </p:nvSpPr>
          <p:spPr>
            <a:xfrm>
              <a:off x="7003775" y="59106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1"/>
                  </a:moveTo>
                  <a:cubicBezTo>
                    <a:pt x="153" y="1"/>
                    <a:pt x="1" y="153"/>
                    <a:pt x="1" y="365"/>
                  </a:cubicBezTo>
                  <a:cubicBezTo>
                    <a:pt x="1" y="548"/>
                    <a:pt x="153" y="700"/>
                    <a:pt x="335" y="700"/>
                  </a:cubicBezTo>
                  <a:cubicBezTo>
                    <a:pt x="518" y="700"/>
                    <a:pt x="670" y="548"/>
                    <a:pt x="670" y="365"/>
                  </a:cubicBez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3"/>
            <p:cNvSpPr/>
            <p:nvPr/>
          </p:nvSpPr>
          <p:spPr>
            <a:xfrm>
              <a:off x="6634430" y="5002831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5" y="0"/>
                  </a:moveTo>
                  <a:cubicBezTo>
                    <a:pt x="122" y="0"/>
                    <a:pt x="1" y="152"/>
                    <a:pt x="1" y="304"/>
                  </a:cubicBezTo>
                  <a:cubicBezTo>
                    <a:pt x="1" y="487"/>
                    <a:pt x="122" y="608"/>
                    <a:pt x="305" y="608"/>
                  </a:cubicBezTo>
                  <a:cubicBezTo>
                    <a:pt x="457" y="608"/>
                    <a:pt x="609" y="487"/>
                    <a:pt x="609" y="304"/>
                  </a:cubicBezTo>
                  <a:cubicBezTo>
                    <a:pt x="609" y="152"/>
                    <a:pt x="457" y="0"/>
                    <a:pt x="30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3"/>
            <p:cNvSpPr/>
            <p:nvPr/>
          </p:nvSpPr>
          <p:spPr>
            <a:xfrm>
              <a:off x="8877525" y="1780898"/>
              <a:ext cx="17035" cy="17221"/>
            </a:xfrm>
            <a:custGeom>
              <a:rect b="b" l="l" r="r" t="t"/>
              <a:pathLst>
                <a:path extrusionOk="0" h="462" w="457">
                  <a:moveTo>
                    <a:pt x="251" y="1"/>
                  </a:moveTo>
                  <a:cubicBezTo>
                    <a:pt x="238" y="1"/>
                    <a:pt x="226" y="2"/>
                    <a:pt x="213" y="5"/>
                  </a:cubicBezTo>
                  <a:cubicBezTo>
                    <a:pt x="91" y="5"/>
                    <a:pt x="0" y="127"/>
                    <a:pt x="0" y="248"/>
                  </a:cubicBezTo>
                  <a:cubicBezTo>
                    <a:pt x="0" y="370"/>
                    <a:pt x="91" y="461"/>
                    <a:pt x="213" y="461"/>
                  </a:cubicBezTo>
                  <a:cubicBezTo>
                    <a:pt x="334" y="461"/>
                    <a:pt x="456" y="370"/>
                    <a:pt x="456" y="248"/>
                  </a:cubicBezTo>
                  <a:cubicBezTo>
                    <a:pt x="456" y="112"/>
                    <a:pt x="359" y="1"/>
                    <a:pt x="25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3"/>
            <p:cNvSpPr/>
            <p:nvPr/>
          </p:nvSpPr>
          <p:spPr>
            <a:xfrm>
              <a:off x="8887142" y="292122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426" y="517"/>
                    <a:pt x="547" y="396"/>
                    <a:pt x="547" y="244"/>
                  </a:cubicBezTo>
                  <a:cubicBezTo>
                    <a:pt x="547" y="92"/>
                    <a:pt x="395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3"/>
            <p:cNvSpPr/>
            <p:nvPr/>
          </p:nvSpPr>
          <p:spPr>
            <a:xfrm>
              <a:off x="8193402" y="90639"/>
              <a:ext cx="36306" cy="36269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3"/>
            <p:cNvSpPr/>
            <p:nvPr/>
          </p:nvSpPr>
          <p:spPr>
            <a:xfrm>
              <a:off x="6813653" y="4821258"/>
              <a:ext cx="26093" cy="24974"/>
            </a:xfrm>
            <a:custGeom>
              <a:rect b="b" l="l" r="r" t="t"/>
              <a:pathLst>
                <a:path extrusionOk="0" h="670" w="700">
                  <a:moveTo>
                    <a:pt x="36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65" y="669"/>
                  </a:cubicBezTo>
                  <a:cubicBezTo>
                    <a:pt x="547" y="669"/>
                    <a:pt x="699" y="517"/>
                    <a:pt x="699" y="335"/>
                  </a:cubicBezTo>
                  <a:cubicBezTo>
                    <a:pt x="699" y="152"/>
                    <a:pt x="547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3"/>
            <p:cNvSpPr/>
            <p:nvPr/>
          </p:nvSpPr>
          <p:spPr>
            <a:xfrm>
              <a:off x="8952482" y="81014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6" y="335"/>
                    <a:pt x="456" y="213"/>
                  </a:cubicBezTo>
                  <a:cubicBezTo>
                    <a:pt x="456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3"/>
            <p:cNvSpPr/>
            <p:nvPr/>
          </p:nvSpPr>
          <p:spPr>
            <a:xfrm>
              <a:off x="8964205" y="1338086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3"/>
            <p:cNvSpPr/>
            <p:nvPr/>
          </p:nvSpPr>
          <p:spPr>
            <a:xfrm>
              <a:off x="8933752" y="1963825"/>
              <a:ext cx="31758" cy="31758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0" y="182"/>
                    <a:pt x="0" y="426"/>
                  </a:cubicBezTo>
                  <a:cubicBezTo>
                    <a:pt x="0" y="669"/>
                    <a:pt x="183" y="851"/>
                    <a:pt x="426" y="851"/>
                  </a:cubicBezTo>
                  <a:cubicBezTo>
                    <a:pt x="669" y="851"/>
                    <a:pt x="851" y="669"/>
                    <a:pt x="851" y="426"/>
                  </a:cubicBezTo>
                  <a:cubicBezTo>
                    <a:pt x="851" y="182"/>
                    <a:pt x="669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4" name="Google Shape;1134;p23"/>
          <p:cNvSpPr/>
          <p:nvPr/>
        </p:nvSpPr>
        <p:spPr>
          <a:xfrm flipH="1">
            <a:off x="726471" y="1220800"/>
            <a:ext cx="7692900" cy="3382800"/>
          </a:xfrm>
          <a:prstGeom prst="roundRect">
            <a:avLst>
              <a:gd fmla="val 2554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23"/>
          <p:cNvSpPr/>
          <p:nvPr/>
        </p:nvSpPr>
        <p:spPr>
          <a:xfrm>
            <a:off x="720000" y="435857"/>
            <a:ext cx="7692900" cy="6027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00E1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23"/>
          <p:cNvSpPr txBox="1"/>
          <p:nvPr>
            <p:ph idx="1" type="body"/>
          </p:nvPr>
        </p:nvSpPr>
        <p:spPr>
          <a:xfrm>
            <a:off x="929300" y="1449000"/>
            <a:ext cx="3794100" cy="27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7" name="Google Shape;1137;p23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"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9" name="Google Shape;1139;p24"/>
          <p:cNvGrpSpPr/>
          <p:nvPr/>
        </p:nvGrpSpPr>
        <p:grpSpPr>
          <a:xfrm rot="10800000">
            <a:off x="37929" y="35116"/>
            <a:ext cx="9082835" cy="5058823"/>
            <a:chOff x="40600" y="35116"/>
            <a:chExt cx="8999143" cy="5058823"/>
          </a:xfrm>
        </p:grpSpPr>
        <p:sp>
          <p:nvSpPr>
            <p:cNvPr id="1140" name="Google Shape;1140;p24"/>
            <p:cNvSpPr/>
            <p:nvPr/>
          </p:nvSpPr>
          <p:spPr>
            <a:xfrm>
              <a:off x="179319" y="76630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4"/>
                    <a:pt x="1004" y="39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52" y="639"/>
                  </a:lnTo>
                  <a:cubicBezTo>
                    <a:pt x="700" y="609"/>
                    <a:pt x="548" y="487"/>
                    <a:pt x="456" y="426"/>
                  </a:cubicBezTo>
                  <a:cubicBezTo>
                    <a:pt x="365" y="366"/>
                    <a:pt x="335" y="335"/>
                    <a:pt x="244" y="305"/>
                  </a:cubicBezTo>
                  <a:lnTo>
                    <a:pt x="244" y="305"/>
                  </a:lnTo>
                  <a:cubicBezTo>
                    <a:pt x="244" y="305"/>
                    <a:pt x="244" y="335"/>
                    <a:pt x="304" y="335"/>
                  </a:cubicBezTo>
                  <a:cubicBezTo>
                    <a:pt x="396" y="487"/>
                    <a:pt x="517" y="639"/>
                    <a:pt x="608" y="822"/>
                  </a:cubicBezTo>
                  <a:cubicBezTo>
                    <a:pt x="608" y="852"/>
                    <a:pt x="639" y="913"/>
                    <a:pt x="639" y="913"/>
                  </a:cubicBezTo>
                  <a:cubicBezTo>
                    <a:pt x="487" y="974"/>
                    <a:pt x="335" y="1034"/>
                    <a:pt x="183" y="1065"/>
                  </a:cubicBezTo>
                  <a:cubicBezTo>
                    <a:pt x="92" y="1065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1"/>
                    <a:pt x="487" y="1673"/>
                    <a:pt x="396" y="1794"/>
                  </a:cubicBezTo>
                  <a:cubicBezTo>
                    <a:pt x="365" y="1825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1"/>
                    <a:pt x="943" y="1521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9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7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1"/>
                  </a:cubicBezTo>
                  <a:cubicBezTo>
                    <a:pt x="1520" y="1551"/>
                    <a:pt x="1611" y="1642"/>
                    <a:pt x="1763" y="1733"/>
                  </a:cubicBezTo>
                  <a:cubicBezTo>
                    <a:pt x="1855" y="179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3" y="1521"/>
                    <a:pt x="1611" y="133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672" y="1247"/>
                    <a:pt x="179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63" y="1065"/>
                    <a:pt x="1581" y="974"/>
                  </a:cubicBezTo>
                  <a:cubicBezTo>
                    <a:pt x="1551" y="974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11" y="730"/>
                    <a:pt x="1703" y="609"/>
                    <a:pt x="1763" y="487"/>
                  </a:cubicBezTo>
                  <a:cubicBezTo>
                    <a:pt x="1794" y="457"/>
                    <a:pt x="1855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6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08" y="639"/>
                    <a:pt x="1277" y="670"/>
                    <a:pt x="1277" y="670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4"/>
            <p:cNvSpPr/>
            <p:nvPr/>
          </p:nvSpPr>
          <p:spPr>
            <a:xfrm>
              <a:off x="2364876" y="60666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4" y="1"/>
                  </a:moveTo>
                  <a:lnTo>
                    <a:pt x="1094" y="31"/>
                  </a:lnTo>
                  <a:cubicBezTo>
                    <a:pt x="1064" y="214"/>
                    <a:pt x="1034" y="396"/>
                    <a:pt x="942" y="548"/>
                  </a:cubicBezTo>
                  <a:cubicBezTo>
                    <a:pt x="942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699" y="609"/>
                    <a:pt x="547" y="487"/>
                    <a:pt x="456" y="396"/>
                  </a:cubicBezTo>
                  <a:cubicBezTo>
                    <a:pt x="365" y="366"/>
                    <a:pt x="334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426" y="487"/>
                    <a:pt x="517" y="639"/>
                    <a:pt x="608" y="822"/>
                  </a:cubicBezTo>
                  <a:cubicBezTo>
                    <a:pt x="608" y="852"/>
                    <a:pt x="638" y="913"/>
                    <a:pt x="638" y="913"/>
                  </a:cubicBezTo>
                  <a:cubicBezTo>
                    <a:pt x="486" y="974"/>
                    <a:pt x="334" y="1004"/>
                    <a:pt x="182" y="1065"/>
                  </a:cubicBezTo>
                  <a:cubicBezTo>
                    <a:pt x="122" y="1065"/>
                    <a:pt x="30" y="1095"/>
                    <a:pt x="0" y="1095"/>
                  </a:cubicBezTo>
                  <a:lnTo>
                    <a:pt x="30" y="1095"/>
                  </a:lnTo>
                  <a:cubicBezTo>
                    <a:pt x="213" y="1126"/>
                    <a:pt x="426" y="1156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8"/>
                    <a:pt x="638" y="1369"/>
                    <a:pt x="638" y="1369"/>
                  </a:cubicBezTo>
                  <a:cubicBezTo>
                    <a:pt x="578" y="1490"/>
                    <a:pt x="486" y="1673"/>
                    <a:pt x="426" y="1764"/>
                  </a:cubicBezTo>
                  <a:cubicBezTo>
                    <a:pt x="365" y="1825"/>
                    <a:pt x="365" y="1855"/>
                    <a:pt x="334" y="1885"/>
                  </a:cubicBezTo>
                  <a:cubicBezTo>
                    <a:pt x="334" y="1885"/>
                    <a:pt x="365" y="1885"/>
                    <a:pt x="365" y="1855"/>
                  </a:cubicBezTo>
                  <a:cubicBezTo>
                    <a:pt x="517" y="1733"/>
                    <a:pt x="730" y="1612"/>
                    <a:pt x="882" y="1551"/>
                  </a:cubicBezTo>
                  <a:cubicBezTo>
                    <a:pt x="912" y="1551"/>
                    <a:pt x="912" y="1490"/>
                    <a:pt x="942" y="149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8"/>
                  </a:cubicBezTo>
                  <a:cubicBezTo>
                    <a:pt x="1125" y="2129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46"/>
                    <a:pt x="1246" y="1764"/>
                    <a:pt x="1338" y="1581"/>
                  </a:cubicBezTo>
                  <a:cubicBezTo>
                    <a:pt x="1338" y="1551"/>
                    <a:pt x="1368" y="1551"/>
                    <a:pt x="1368" y="1490"/>
                  </a:cubicBezTo>
                  <a:cubicBezTo>
                    <a:pt x="1520" y="1551"/>
                    <a:pt x="1641" y="1612"/>
                    <a:pt x="1793" y="1733"/>
                  </a:cubicBezTo>
                  <a:cubicBezTo>
                    <a:pt x="1854" y="176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2" y="1490"/>
                    <a:pt x="1611" y="130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702" y="1247"/>
                    <a:pt x="1824" y="1217"/>
                    <a:pt x="1976" y="1156"/>
                  </a:cubicBezTo>
                  <a:cubicBezTo>
                    <a:pt x="2037" y="1156"/>
                    <a:pt x="2128" y="1126"/>
                    <a:pt x="2189" y="1126"/>
                  </a:cubicBezTo>
                  <a:lnTo>
                    <a:pt x="2158" y="1126"/>
                  </a:lnTo>
                  <a:cubicBezTo>
                    <a:pt x="1976" y="1095"/>
                    <a:pt x="1793" y="1065"/>
                    <a:pt x="1581" y="974"/>
                  </a:cubicBezTo>
                  <a:cubicBezTo>
                    <a:pt x="1550" y="974"/>
                    <a:pt x="1550" y="943"/>
                    <a:pt x="1520" y="943"/>
                  </a:cubicBezTo>
                  <a:cubicBezTo>
                    <a:pt x="1520" y="882"/>
                    <a:pt x="1520" y="882"/>
                    <a:pt x="1550" y="852"/>
                  </a:cubicBezTo>
                  <a:cubicBezTo>
                    <a:pt x="1641" y="700"/>
                    <a:pt x="1702" y="609"/>
                    <a:pt x="1793" y="487"/>
                  </a:cubicBezTo>
                  <a:cubicBezTo>
                    <a:pt x="1824" y="426"/>
                    <a:pt x="1854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6"/>
                  </a:cubicBezTo>
                  <a:cubicBezTo>
                    <a:pt x="1702" y="487"/>
                    <a:pt x="1550" y="609"/>
                    <a:pt x="1368" y="639"/>
                  </a:cubicBezTo>
                  <a:cubicBezTo>
                    <a:pt x="1307" y="639"/>
                    <a:pt x="1277" y="670"/>
                    <a:pt x="1277" y="670"/>
                  </a:cubicBezTo>
                  <a:cubicBezTo>
                    <a:pt x="1277" y="639"/>
                    <a:pt x="1246" y="639"/>
                    <a:pt x="1246" y="609"/>
                  </a:cubicBezTo>
                  <a:cubicBezTo>
                    <a:pt x="1186" y="457"/>
                    <a:pt x="1186" y="305"/>
                    <a:pt x="1125" y="183"/>
                  </a:cubicBezTo>
                  <a:cubicBezTo>
                    <a:pt x="1125" y="153"/>
                    <a:pt x="1094" y="62"/>
                    <a:pt x="109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4"/>
            <p:cNvSpPr/>
            <p:nvPr/>
          </p:nvSpPr>
          <p:spPr>
            <a:xfrm>
              <a:off x="97734" y="4291743"/>
              <a:ext cx="81595" cy="81595"/>
            </a:xfrm>
            <a:custGeom>
              <a:rect b="b" l="l" r="r" t="t"/>
              <a:pathLst>
                <a:path extrusionOk="0" h="2189" w="2189">
                  <a:moveTo>
                    <a:pt x="1094" y="0"/>
                  </a:moveTo>
                  <a:lnTo>
                    <a:pt x="1094" y="31"/>
                  </a:lnTo>
                  <a:cubicBezTo>
                    <a:pt x="1064" y="213"/>
                    <a:pt x="1034" y="426"/>
                    <a:pt x="942" y="578"/>
                  </a:cubicBezTo>
                  <a:cubicBezTo>
                    <a:pt x="942" y="608"/>
                    <a:pt x="912" y="639"/>
                    <a:pt x="912" y="639"/>
                  </a:cubicBezTo>
                  <a:lnTo>
                    <a:pt x="851" y="639"/>
                  </a:lnTo>
                  <a:cubicBezTo>
                    <a:pt x="730" y="608"/>
                    <a:pt x="547" y="487"/>
                    <a:pt x="456" y="426"/>
                  </a:cubicBezTo>
                  <a:cubicBezTo>
                    <a:pt x="365" y="365"/>
                    <a:pt x="335" y="335"/>
                    <a:pt x="243" y="304"/>
                  </a:cubicBezTo>
                  <a:lnTo>
                    <a:pt x="243" y="304"/>
                  </a:lnTo>
                  <a:cubicBezTo>
                    <a:pt x="243" y="304"/>
                    <a:pt x="243" y="335"/>
                    <a:pt x="304" y="335"/>
                  </a:cubicBezTo>
                  <a:cubicBezTo>
                    <a:pt x="395" y="487"/>
                    <a:pt x="517" y="639"/>
                    <a:pt x="608" y="821"/>
                  </a:cubicBezTo>
                  <a:cubicBezTo>
                    <a:pt x="608" y="852"/>
                    <a:pt x="638" y="912"/>
                    <a:pt x="638" y="912"/>
                  </a:cubicBezTo>
                  <a:cubicBezTo>
                    <a:pt x="486" y="973"/>
                    <a:pt x="335" y="1003"/>
                    <a:pt x="183" y="1064"/>
                  </a:cubicBezTo>
                  <a:cubicBezTo>
                    <a:pt x="122" y="1064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426" y="1155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7"/>
                    <a:pt x="638" y="1368"/>
                    <a:pt x="638" y="1368"/>
                  </a:cubicBezTo>
                  <a:cubicBezTo>
                    <a:pt x="578" y="1520"/>
                    <a:pt x="486" y="1672"/>
                    <a:pt x="395" y="1763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30" y="1611"/>
                    <a:pt x="882" y="1551"/>
                  </a:cubicBezTo>
                  <a:cubicBezTo>
                    <a:pt x="912" y="1551"/>
                    <a:pt x="912" y="1520"/>
                    <a:pt x="942" y="152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7"/>
                  </a:cubicBezTo>
                  <a:cubicBezTo>
                    <a:pt x="1125" y="2128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76"/>
                    <a:pt x="1246" y="1763"/>
                    <a:pt x="1338" y="1581"/>
                  </a:cubicBezTo>
                  <a:cubicBezTo>
                    <a:pt x="133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3" y="1733"/>
                  </a:cubicBezTo>
                  <a:cubicBezTo>
                    <a:pt x="1854" y="1763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45" y="1824"/>
                  </a:cubicBezTo>
                  <a:cubicBezTo>
                    <a:pt x="1824" y="1672"/>
                    <a:pt x="1702" y="1520"/>
                    <a:pt x="1642" y="133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6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8" y="1125"/>
                  </a:lnTo>
                  <a:cubicBezTo>
                    <a:pt x="1976" y="1095"/>
                    <a:pt x="1793" y="1064"/>
                    <a:pt x="1581" y="973"/>
                  </a:cubicBezTo>
                  <a:cubicBezTo>
                    <a:pt x="1550" y="973"/>
                    <a:pt x="1550" y="943"/>
                    <a:pt x="1520" y="943"/>
                  </a:cubicBezTo>
                  <a:cubicBezTo>
                    <a:pt x="1520" y="912"/>
                    <a:pt x="1520" y="912"/>
                    <a:pt x="1550" y="882"/>
                  </a:cubicBezTo>
                  <a:cubicBezTo>
                    <a:pt x="1642" y="730"/>
                    <a:pt x="1702" y="608"/>
                    <a:pt x="1793" y="487"/>
                  </a:cubicBezTo>
                  <a:cubicBezTo>
                    <a:pt x="1824" y="456"/>
                    <a:pt x="1854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5"/>
                  </a:cubicBezTo>
                  <a:cubicBezTo>
                    <a:pt x="1702" y="487"/>
                    <a:pt x="1550" y="608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6" y="639"/>
                    <a:pt x="1246" y="608"/>
                  </a:cubicBezTo>
                  <a:cubicBezTo>
                    <a:pt x="1186" y="456"/>
                    <a:pt x="1186" y="304"/>
                    <a:pt x="1125" y="183"/>
                  </a:cubicBezTo>
                  <a:cubicBezTo>
                    <a:pt x="1125" y="152"/>
                    <a:pt x="1094" y="61"/>
                    <a:pt x="109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4"/>
            <p:cNvSpPr/>
            <p:nvPr/>
          </p:nvSpPr>
          <p:spPr>
            <a:xfrm>
              <a:off x="5555658" y="35116"/>
              <a:ext cx="81632" cy="82751"/>
            </a:xfrm>
            <a:custGeom>
              <a:rect b="b" l="l" r="r" t="t"/>
              <a:pathLst>
                <a:path extrusionOk="0" h="2220" w="2190">
                  <a:moveTo>
                    <a:pt x="1095" y="0"/>
                  </a:moveTo>
                  <a:lnTo>
                    <a:pt x="1095" y="61"/>
                  </a:lnTo>
                  <a:cubicBezTo>
                    <a:pt x="1065" y="243"/>
                    <a:pt x="1004" y="426"/>
                    <a:pt x="943" y="578"/>
                  </a:cubicBezTo>
                  <a:cubicBezTo>
                    <a:pt x="943" y="608"/>
                    <a:pt x="913" y="669"/>
                    <a:pt x="913" y="669"/>
                  </a:cubicBezTo>
                  <a:lnTo>
                    <a:pt x="852" y="669"/>
                  </a:lnTo>
                  <a:cubicBezTo>
                    <a:pt x="700" y="608"/>
                    <a:pt x="548" y="517"/>
                    <a:pt x="457" y="426"/>
                  </a:cubicBezTo>
                  <a:cubicBezTo>
                    <a:pt x="365" y="395"/>
                    <a:pt x="335" y="365"/>
                    <a:pt x="244" y="304"/>
                  </a:cubicBezTo>
                  <a:lnTo>
                    <a:pt x="244" y="304"/>
                  </a:lnTo>
                  <a:cubicBezTo>
                    <a:pt x="244" y="304"/>
                    <a:pt x="244" y="365"/>
                    <a:pt x="305" y="365"/>
                  </a:cubicBezTo>
                  <a:cubicBezTo>
                    <a:pt x="396" y="517"/>
                    <a:pt x="517" y="669"/>
                    <a:pt x="609" y="851"/>
                  </a:cubicBezTo>
                  <a:cubicBezTo>
                    <a:pt x="609" y="882"/>
                    <a:pt x="639" y="912"/>
                    <a:pt x="639" y="912"/>
                  </a:cubicBezTo>
                  <a:cubicBezTo>
                    <a:pt x="487" y="1003"/>
                    <a:pt x="335" y="1034"/>
                    <a:pt x="183" y="1064"/>
                  </a:cubicBezTo>
                  <a:cubicBezTo>
                    <a:pt x="92" y="1064"/>
                    <a:pt x="31" y="1125"/>
                    <a:pt x="1" y="1125"/>
                  </a:cubicBezTo>
                  <a:lnTo>
                    <a:pt x="31" y="1125"/>
                  </a:lnTo>
                  <a:cubicBezTo>
                    <a:pt x="214" y="1155"/>
                    <a:pt x="396" y="1186"/>
                    <a:pt x="609" y="1277"/>
                  </a:cubicBezTo>
                  <a:cubicBezTo>
                    <a:pt x="639" y="1277"/>
                    <a:pt x="669" y="1307"/>
                    <a:pt x="669" y="1307"/>
                  </a:cubicBezTo>
                  <a:cubicBezTo>
                    <a:pt x="669" y="1338"/>
                    <a:pt x="639" y="1368"/>
                    <a:pt x="639" y="1368"/>
                  </a:cubicBezTo>
                  <a:cubicBezTo>
                    <a:pt x="548" y="1520"/>
                    <a:pt x="487" y="1672"/>
                    <a:pt x="396" y="1793"/>
                  </a:cubicBezTo>
                  <a:cubicBezTo>
                    <a:pt x="365" y="1824"/>
                    <a:pt x="365" y="1885"/>
                    <a:pt x="335" y="1915"/>
                  </a:cubicBezTo>
                  <a:cubicBezTo>
                    <a:pt x="335" y="1915"/>
                    <a:pt x="365" y="1915"/>
                    <a:pt x="365" y="1885"/>
                  </a:cubicBezTo>
                  <a:cubicBezTo>
                    <a:pt x="517" y="1763"/>
                    <a:pt x="700" y="1642"/>
                    <a:pt x="852" y="1581"/>
                  </a:cubicBezTo>
                  <a:cubicBezTo>
                    <a:pt x="913" y="1581"/>
                    <a:pt x="913" y="1520"/>
                    <a:pt x="943" y="1520"/>
                  </a:cubicBezTo>
                  <a:cubicBezTo>
                    <a:pt x="943" y="1581"/>
                    <a:pt x="973" y="1611"/>
                    <a:pt x="973" y="1611"/>
                  </a:cubicBezTo>
                  <a:cubicBezTo>
                    <a:pt x="1065" y="1763"/>
                    <a:pt x="1095" y="1915"/>
                    <a:pt x="1125" y="2097"/>
                  </a:cubicBezTo>
                  <a:cubicBezTo>
                    <a:pt x="1125" y="2128"/>
                    <a:pt x="1125" y="2189"/>
                    <a:pt x="1156" y="2219"/>
                  </a:cubicBezTo>
                  <a:lnTo>
                    <a:pt x="1156" y="2189"/>
                  </a:lnTo>
                  <a:cubicBezTo>
                    <a:pt x="1217" y="1976"/>
                    <a:pt x="1247" y="1793"/>
                    <a:pt x="1308" y="1611"/>
                  </a:cubicBezTo>
                  <a:cubicBezTo>
                    <a:pt x="1308" y="1581"/>
                    <a:pt x="1369" y="1581"/>
                    <a:pt x="1369" y="1520"/>
                  </a:cubicBezTo>
                  <a:cubicBezTo>
                    <a:pt x="1521" y="1581"/>
                    <a:pt x="1612" y="1642"/>
                    <a:pt x="1764" y="1763"/>
                  </a:cubicBezTo>
                  <a:cubicBezTo>
                    <a:pt x="1855" y="1793"/>
                    <a:pt x="1885" y="1824"/>
                    <a:pt x="1976" y="1885"/>
                  </a:cubicBezTo>
                  <a:cubicBezTo>
                    <a:pt x="1976" y="1885"/>
                    <a:pt x="1976" y="1824"/>
                    <a:pt x="1916" y="1824"/>
                  </a:cubicBezTo>
                  <a:cubicBezTo>
                    <a:pt x="1824" y="1672"/>
                    <a:pt x="1703" y="1520"/>
                    <a:pt x="1612" y="1338"/>
                  </a:cubicBezTo>
                  <a:cubicBezTo>
                    <a:pt x="1612" y="1307"/>
                    <a:pt x="1581" y="1307"/>
                    <a:pt x="1581" y="1277"/>
                  </a:cubicBezTo>
                  <a:cubicBezTo>
                    <a:pt x="1673" y="1277"/>
                    <a:pt x="1824" y="1216"/>
                    <a:pt x="1976" y="1186"/>
                  </a:cubicBezTo>
                  <a:cubicBezTo>
                    <a:pt x="2037" y="1186"/>
                    <a:pt x="2128" y="1155"/>
                    <a:pt x="2189" y="1155"/>
                  </a:cubicBezTo>
                  <a:lnTo>
                    <a:pt x="2159" y="1155"/>
                  </a:lnTo>
                  <a:cubicBezTo>
                    <a:pt x="1976" y="1125"/>
                    <a:pt x="1764" y="1064"/>
                    <a:pt x="1581" y="1003"/>
                  </a:cubicBezTo>
                  <a:cubicBezTo>
                    <a:pt x="1551" y="1003"/>
                    <a:pt x="1551" y="973"/>
                    <a:pt x="1521" y="973"/>
                  </a:cubicBezTo>
                  <a:cubicBezTo>
                    <a:pt x="1521" y="912"/>
                    <a:pt x="1521" y="912"/>
                    <a:pt x="1551" y="882"/>
                  </a:cubicBezTo>
                  <a:cubicBezTo>
                    <a:pt x="1612" y="730"/>
                    <a:pt x="1703" y="608"/>
                    <a:pt x="1764" y="517"/>
                  </a:cubicBezTo>
                  <a:cubicBezTo>
                    <a:pt x="1824" y="456"/>
                    <a:pt x="1855" y="395"/>
                    <a:pt x="1885" y="365"/>
                  </a:cubicBezTo>
                  <a:lnTo>
                    <a:pt x="1885" y="365"/>
                  </a:lnTo>
                  <a:cubicBezTo>
                    <a:pt x="1885" y="365"/>
                    <a:pt x="1855" y="365"/>
                    <a:pt x="1855" y="395"/>
                  </a:cubicBezTo>
                  <a:cubicBezTo>
                    <a:pt x="1703" y="517"/>
                    <a:pt x="1551" y="608"/>
                    <a:pt x="1369" y="669"/>
                  </a:cubicBezTo>
                  <a:cubicBezTo>
                    <a:pt x="1308" y="669"/>
                    <a:pt x="1277" y="699"/>
                    <a:pt x="1277" y="699"/>
                  </a:cubicBezTo>
                  <a:cubicBezTo>
                    <a:pt x="1277" y="669"/>
                    <a:pt x="1247" y="669"/>
                    <a:pt x="1247" y="608"/>
                  </a:cubicBezTo>
                  <a:cubicBezTo>
                    <a:pt x="1156" y="456"/>
                    <a:pt x="1156" y="304"/>
                    <a:pt x="1125" y="213"/>
                  </a:cubicBezTo>
                  <a:cubicBezTo>
                    <a:pt x="1125" y="152"/>
                    <a:pt x="1095" y="91"/>
                    <a:pt x="109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4"/>
            <p:cNvSpPr/>
            <p:nvPr/>
          </p:nvSpPr>
          <p:spPr>
            <a:xfrm>
              <a:off x="8958148" y="430583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3"/>
                    <a:pt x="1034" y="42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730" y="609"/>
                    <a:pt x="578" y="487"/>
                    <a:pt x="456" y="426"/>
                  </a:cubicBezTo>
                  <a:cubicBezTo>
                    <a:pt x="365" y="365"/>
                    <a:pt x="335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396" y="487"/>
                    <a:pt x="517" y="639"/>
                    <a:pt x="608" y="821"/>
                  </a:cubicBezTo>
                  <a:cubicBezTo>
                    <a:pt x="608" y="882"/>
                    <a:pt x="639" y="913"/>
                    <a:pt x="639" y="913"/>
                  </a:cubicBezTo>
                  <a:cubicBezTo>
                    <a:pt x="487" y="973"/>
                    <a:pt x="335" y="1034"/>
                    <a:pt x="183" y="1065"/>
                  </a:cubicBezTo>
                  <a:cubicBezTo>
                    <a:pt x="92" y="1065"/>
                    <a:pt x="31" y="1095"/>
                    <a:pt x="1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0"/>
                    <a:pt x="487" y="1672"/>
                    <a:pt x="396" y="1794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0"/>
                    <a:pt x="943" y="1520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8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6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4" y="1733"/>
                  </a:cubicBezTo>
                  <a:cubicBezTo>
                    <a:pt x="1855" y="1794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15" y="1824"/>
                  </a:cubicBezTo>
                  <a:cubicBezTo>
                    <a:pt x="1824" y="1672"/>
                    <a:pt x="1703" y="1520"/>
                    <a:pt x="1642" y="130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94" y="1065"/>
                    <a:pt x="1581" y="973"/>
                  </a:cubicBezTo>
                  <a:cubicBezTo>
                    <a:pt x="1551" y="973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42" y="730"/>
                    <a:pt x="1703" y="609"/>
                    <a:pt x="1794" y="487"/>
                  </a:cubicBezTo>
                  <a:cubicBezTo>
                    <a:pt x="1824" y="457"/>
                    <a:pt x="1855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5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4"/>
            <p:cNvSpPr/>
            <p:nvPr/>
          </p:nvSpPr>
          <p:spPr>
            <a:xfrm>
              <a:off x="3509738" y="72245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1"/>
                  </a:moveTo>
                  <a:cubicBezTo>
                    <a:pt x="122" y="1"/>
                    <a:pt x="1" y="122"/>
                    <a:pt x="1" y="213"/>
                  </a:cubicBezTo>
                  <a:cubicBezTo>
                    <a:pt x="1" y="335"/>
                    <a:pt x="122" y="457"/>
                    <a:pt x="213" y="457"/>
                  </a:cubicBezTo>
                  <a:cubicBezTo>
                    <a:pt x="335" y="457"/>
                    <a:pt x="456" y="335"/>
                    <a:pt x="456" y="213"/>
                  </a:cubicBezTo>
                  <a:cubicBezTo>
                    <a:pt x="456" y="12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4"/>
            <p:cNvSpPr/>
            <p:nvPr/>
          </p:nvSpPr>
          <p:spPr>
            <a:xfrm>
              <a:off x="2874147" y="795418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1" y="547"/>
                    <a:pt x="153" y="699"/>
                    <a:pt x="335" y="699"/>
                  </a:cubicBezTo>
                  <a:cubicBezTo>
                    <a:pt x="517" y="699"/>
                    <a:pt x="669" y="547"/>
                    <a:pt x="669" y="36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4"/>
            <p:cNvSpPr/>
            <p:nvPr/>
          </p:nvSpPr>
          <p:spPr>
            <a:xfrm>
              <a:off x="3994632" y="207925"/>
              <a:ext cx="13643" cy="14761"/>
            </a:xfrm>
            <a:custGeom>
              <a:rect b="b" l="l" r="r" t="t"/>
              <a:pathLst>
                <a:path extrusionOk="0" h="396" w="366">
                  <a:moveTo>
                    <a:pt x="183" y="1"/>
                  </a:moveTo>
                  <a:cubicBezTo>
                    <a:pt x="62" y="1"/>
                    <a:pt x="1" y="92"/>
                    <a:pt x="1" y="183"/>
                  </a:cubicBezTo>
                  <a:cubicBezTo>
                    <a:pt x="1" y="305"/>
                    <a:pt x="62" y="396"/>
                    <a:pt x="183" y="396"/>
                  </a:cubicBezTo>
                  <a:cubicBezTo>
                    <a:pt x="274" y="396"/>
                    <a:pt x="366" y="305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4"/>
            <p:cNvSpPr/>
            <p:nvPr/>
          </p:nvSpPr>
          <p:spPr>
            <a:xfrm>
              <a:off x="4932913" y="4999128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1"/>
                  </a:moveTo>
                  <a:cubicBezTo>
                    <a:pt x="152" y="1"/>
                    <a:pt x="0" y="122"/>
                    <a:pt x="0" y="305"/>
                  </a:cubicBezTo>
                  <a:cubicBezTo>
                    <a:pt x="0" y="456"/>
                    <a:pt x="152" y="608"/>
                    <a:pt x="304" y="608"/>
                  </a:cubicBezTo>
                  <a:cubicBezTo>
                    <a:pt x="456" y="608"/>
                    <a:pt x="608" y="487"/>
                    <a:pt x="608" y="305"/>
                  </a:cubicBezTo>
                  <a:cubicBezTo>
                    <a:pt x="608" y="122"/>
                    <a:pt x="456" y="1"/>
                    <a:pt x="30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4"/>
            <p:cNvSpPr/>
            <p:nvPr/>
          </p:nvSpPr>
          <p:spPr>
            <a:xfrm>
              <a:off x="175289" y="1452516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44" y="1"/>
                  </a:moveTo>
                  <a:cubicBezTo>
                    <a:pt x="92" y="1"/>
                    <a:pt x="1" y="122"/>
                    <a:pt x="1" y="274"/>
                  </a:cubicBezTo>
                  <a:cubicBezTo>
                    <a:pt x="1" y="426"/>
                    <a:pt x="92" y="548"/>
                    <a:pt x="244" y="548"/>
                  </a:cubicBezTo>
                  <a:cubicBezTo>
                    <a:pt x="396" y="548"/>
                    <a:pt x="518" y="426"/>
                    <a:pt x="518" y="274"/>
                  </a:cubicBezTo>
                  <a:cubicBezTo>
                    <a:pt x="518" y="153"/>
                    <a:pt x="396" y="6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4"/>
            <p:cNvSpPr/>
            <p:nvPr/>
          </p:nvSpPr>
          <p:spPr>
            <a:xfrm>
              <a:off x="2007422" y="1002735"/>
              <a:ext cx="13643" cy="13643"/>
            </a:xfrm>
            <a:custGeom>
              <a:rect b="b" l="l" r="r" t="t"/>
              <a:pathLst>
                <a:path extrusionOk="0" h="366" w="366">
                  <a:moveTo>
                    <a:pt x="183" y="0"/>
                  </a:moveTo>
                  <a:cubicBezTo>
                    <a:pt x="62" y="0"/>
                    <a:pt x="1" y="61"/>
                    <a:pt x="1" y="183"/>
                  </a:cubicBezTo>
                  <a:cubicBezTo>
                    <a:pt x="1" y="304"/>
                    <a:pt x="62" y="365"/>
                    <a:pt x="183" y="365"/>
                  </a:cubicBezTo>
                  <a:cubicBezTo>
                    <a:pt x="305" y="365"/>
                    <a:pt x="366" y="304"/>
                    <a:pt x="366" y="183"/>
                  </a:cubicBezTo>
                  <a:cubicBezTo>
                    <a:pt x="366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4"/>
            <p:cNvSpPr/>
            <p:nvPr/>
          </p:nvSpPr>
          <p:spPr>
            <a:xfrm>
              <a:off x="283215" y="110662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6"/>
                    <a:pt x="92" y="457"/>
                    <a:pt x="214" y="457"/>
                  </a:cubicBezTo>
                  <a:cubicBezTo>
                    <a:pt x="335" y="457"/>
                    <a:pt x="457" y="366"/>
                    <a:pt x="457" y="244"/>
                  </a:cubicBezTo>
                  <a:cubicBezTo>
                    <a:pt x="457" y="12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4"/>
            <p:cNvSpPr/>
            <p:nvPr/>
          </p:nvSpPr>
          <p:spPr>
            <a:xfrm>
              <a:off x="695462" y="904914"/>
              <a:ext cx="20427" cy="20427"/>
            </a:xfrm>
            <a:custGeom>
              <a:rect b="b" l="l" r="r" t="t"/>
              <a:pathLst>
                <a:path extrusionOk="0" h="548" w="54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4"/>
            <p:cNvSpPr/>
            <p:nvPr/>
          </p:nvSpPr>
          <p:spPr>
            <a:xfrm>
              <a:off x="977586" y="1317697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18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04"/>
                    <a:pt x="91" y="396"/>
                    <a:pt x="183" y="396"/>
                  </a:cubicBezTo>
                  <a:cubicBezTo>
                    <a:pt x="304" y="396"/>
                    <a:pt x="395" y="304"/>
                    <a:pt x="395" y="213"/>
                  </a:cubicBezTo>
                  <a:cubicBezTo>
                    <a:pt x="39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4"/>
            <p:cNvSpPr/>
            <p:nvPr/>
          </p:nvSpPr>
          <p:spPr>
            <a:xfrm>
              <a:off x="2629236" y="5033369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1"/>
                  </a:moveTo>
                  <a:cubicBezTo>
                    <a:pt x="123" y="1"/>
                    <a:pt x="1" y="122"/>
                    <a:pt x="1" y="244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335" y="456"/>
                    <a:pt x="457" y="335"/>
                    <a:pt x="457" y="244"/>
                  </a:cubicBezTo>
                  <a:cubicBezTo>
                    <a:pt x="457" y="122"/>
                    <a:pt x="335" y="3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4"/>
            <p:cNvSpPr/>
            <p:nvPr/>
          </p:nvSpPr>
          <p:spPr>
            <a:xfrm>
              <a:off x="40600" y="98801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0"/>
                  </a:moveTo>
                  <a:cubicBezTo>
                    <a:pt x="92" y="0"/>
                    <a:pt x="1" y="122"/>
                    <a:pt x="1" y="244"/>
                  </a:cubicBezTo>
                  <a:cubicBezTo>
                    <a:pt x="1" y="36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4"/>
                  </a:cubicBezTo>
                  <a:cubicBezTo>
                    <a:pt x="457" y="122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4"/>
            <p:cNvSpPr/>
            <p:nvPr/>
          </p:nvSpPr>
          <p:spPr>
            <a:xfrm>
              <a:off x="1187176" y="366025"/>
              <a:ext cx="9095" cy="9095"/>
            </a:xfrm>
            <a:custGeom>
              <a:rect b="b" l="l" r="r" t="t"/>
              <a:pathLst>
                <a:path extrusionOk="0" h="244" w="244">
                  <a:moveTo>
                    <a:pt x="122" y="0"/>
                  </a:moveTo>
                  <a:cubicBezTo>
                    <a:pt x="31" y="0"/>
                    <a:pt x="0" y="61"/>
                    <a:pt x="0" y="122"/>
                  </a:cubicBezTo>
                  <a:cubicBezTo>
                    <a:pt x="0" y="213"/>
                    <a:pt x="31" y="243"/>
                    <a:pt x="122" y="243"/>
                  </a:cubicBezTo>
                  <a:cubicBezTo>
                    <a:pt x="183" y="243"/>
                    <a:pt x="244" y="213"/>
                    <a:pt x="244" y="122"/>
                  </a:cubicBezTo>
                  <a:cubicBezTo>
                    <a:pt x="244" y="61"/>
                    <a:pt x="152" y="31"/>
                    <a:pt x="12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4"/>
            <p:cNvSpPr/>
            <p:nvPr/>
          </p:nvSpPr>
          <p:spPr>
            <a:xfrm>
              <a:off x="1414882" y="82713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66" y="456"/>
                    <a:pt x="457" y="335"/>
                    <a:pt x="457" y="213"/>
                  </a:cubicBezTo>
                  <a:cubicBezTo>
                    <a:pt x="457" y="9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4"/>
            <p:cNvSpPr/>
            <p:nvPr/>
          </p:nvSpPr>
          <p:spPr>
            <a:xfrm>
              <a:off x="2176284" y="4254857"/>
              <a:ext cx="11369" cy="11369"/>
            </a:xfrm>
            <a:custGeom>
              <a:rect b="b" l="l" r="r" t="t"/>
              <a:pathLst>
                <a:path extrusionOk="0" h="305" w="305">
                  <a:moveTo>
                    <a:pt x="152" y="0"/>
                  </a:moveTo>
                  <a:cubicBezTo>
                    <a:pt x="61" y="0"/>
                    <a:pt x="0" y="61"/>
                    <a:pt x="0" y="152"/>
                  </a:cubicBezTo>
                  <a:cubicBezTo>
                    <a:pt x="0" y="213"/>
                    <a:pt x="61" y="304"/>
                    <a:pt x="152" y="304"/>
                  </a:cubicBezTo>
                  <a:cubicBezTo>
                    <a:pt x="213" y="304"/>
                    <a:pt x="304" y="213"/>
                    <a:pt x="304" y="152"/>
                  </a:cubicBezTo>
                  <a:cubicBezTo>
                    <a:pt x="304" y="61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4"/>
            <p:cNvSpPr/>
            <p:nvPr/>
          </p:nvSpPr>
          <p:spPr>
            <a:xfrm>
              <a:off x="2715859" y="4753245"/>
              <a:ext cx="20464" cy="20427"/>
            </a:xfrm>
            <a:custGeom>
              <a:rect b="b" l="l" r="r" t="t"/>
              <a:pathLst>
                <a:path extrusionOk="0" h="548" w="549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4"/>
            <p:cNvSpPr/>
            <p:nvPr/>
          </p:nvSpPr>
          <p:spPr>
            <a:xfrm>
              <a:off x="145228" y="2621768"/>
              <a:ext cx="19308" cy="19308"/>
            </a:xfrm>
            <a:custGeom>
              <a:rect b="b" l="l" r="r" t="t"/>
              <a:pathLst>
                <a:path extrusionOk="0" h="51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18" y="395"/>
                    <a:pt x="518" y="274"/>
                  </a:cubicBezTo>
                  <a:cubicBezTo>
                    <a:pt x="51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4"/>
            <p:cNvSpPr/>
            <p:nvPr/>
          </p:nvSpPr>
          <p:spPr>
            <a:xfrm>
              <a:off x="151026" y="314838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48" y="395"/>
                    <a:pt x="548" y="243"/>
                  </a:cubicBezTo>
                  <a:cubicBezTo>
                    <a:pt x="548" y="152"/>
                    <a:pt x="426" y="31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4"/>
            <p:cNvSpPr/>
            <p:nvPr/>
          </p:nvSpPr>
          <p:spPr>
            <a:xfrm>
              <a:off x="179966" y="2013337"/>
              <a:ext cx="43090" cy="4309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4"/>
            <p:cNvSpPr/>
            <p:nvPr/>
          </p:nvSpPr>
          <p:spPr>
            <a:xfrm>
              <a:off x="8441566" y="5014530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13" y="1"/>
                    <a:pt x="1" y="21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4"/>
            <p:cNvSpPr/>
            <p:nvPr/>
          </p:nvSpPr>
          <p:spPr>
            <a:xfrm>
              <a:off x="8401093" y="3710075"/>
              <a:ext cx="18153" cy="15916"/>
            </a:xfrm>
            <a:custGeom>
              <a:rect b="b" l="l" r="r" t="t"/>
              <a:pathLst>
                <a:path extrusionOk="0" h="427" w="487">
                  <a:moveTo>
                    <a:pt x="244" y="1"/>
                  </a:moveTo>
                  <a:cubicBezTo>
                    <a:pt x="122" y="1"/>
                    <a:pt x="0" y="62"/>
                    <a:pt x="0" y="214"/>
                  </a:cubicBezTo>
                  <a:cubicBezTo>
                    <a:pt x="0" y="335"/>
                    <a:pt x="122" y="426"/>
                    <a:pt x="244" y="426"/>
                  </a:cubicBezTo>
                  <a:cubicBezTo>
                    <a:pt x="365" y="426"/>
                    <a:pt x="487" y="366"/>
                    <a:pt x="487" y="214"/>
                  </a:cubicBezTo>
                  <a:cubicBezTo>
                    <a:pt x="487" y="6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4"/>
            <p:cNvSpPr/>
            <p:nvPr/>
          </p:nvSpPr>
          <p:spPr>
            <a:xfrm>
              <a:off x="3866584" y="5073513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8"/>
                    <a:pt x="274" y="548"/>
                  </a:cubicBezTo>
                  <a:cubicBezTo>
                    <a:pt x="396" y="548"/>
                    <a:pt x="517" y="426"/>
                    <a:pt x="517" y="274"/>
                  </a:cubicBezTo>
                  <a:cubicBezTo>
                    <a:pt x="51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4"/>
            <p:cNvSpPr/>
            <p:nvPr/>
          </p:nvSpPr>
          <p:spPr>
            <a:xfrm>
              <a:off x="3516198" y="5010480"/>
              <a:ext cx="31758" cy="30603"/>
            </a:xfrm>
            <a:custGeom>
              <a:rect b="b" l="l" r="r" t="t"/>
              <a:pathLst>
                <a:path extrusionOk="0" h="821" w="852">
                  <a:moveTo>
                    <a:pt x="426" y="0"/>
                  </a:moveTo>
                  <a:cubicBezTo>
                    <a:pt x="214" y="0"/>
                    <a:pt x="1" y="183"/>
                    <a:pt x="1" y="426"/>
                  </a:cubicBezTo>
                  <a:cubicBezTo>
                    <a:pt x="1" y="639"/>
                    <a:pt x="214" y="821"/>
                    <a:pt x="426" y="821"/>
                  </a:cubicBezTo>
                  <a:cubicBezTo>
                    <a:pt x="670" y="821"/>
                    <a:pt x="852" y="639"/>
                    <a:pt x="852" y="426"/>
                  </a:cubicBezTo>
                  <a:cubicBezTo>
                    <a:pt x="852" y="183"/>
                    <a:pt x="670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4"/>
            <p:cNvSpPr/>
            <p:nvPr/>
          </p:nvSpPr>
          <p:spPr>
            <a:xfrm>
              <a:off x="8948348" y="4479600"/>
              <a:ext cx="34032" cy="34032"/>
            </a:xfrm>
            <a:custGeom>
              <a:rect b="b" l="l" r="r" t="t"/>
              <a:pathLst>
                <a:path extrusionOk="0" h="913" w="913">
                  <a:moveTo>
                    <a:pt x="456" y="1"/>
                  </a:moveTo>
                  <a:cubicBezTo>
                    <a:pt x="183" y="1"/>
                    <a:pt x="0" y="244"/>
                    <a:pt x="0" y="457"/>
                  </a:cubicBezTo>
                  <a:cubicBezTo>
                    <a:pt x="0" y="730"/>
                    <a:pt x="183" y="913"/>
                    <a:pt x="456" y="913"/>
                  </a:cubicBezTo>
                  <a:cubicBezTo>
                    <a:pt x="730" y="913"/>
                    <a:pt x="912" y="700"/>
                    <a:pt x="912" y="457"/>
                  </a:cubicBezTo>
                  <a:cubicBezTo>
                    <a:pt x="912" y="244"/>
                    <a:pt x="730" y="1"/>
                    <a:pt x="456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4"/>
            <p:cNvSpPr/>
            <p:nvPr/>
          </p:nvSpPr>
          <p:spPr>
            <a:xfrm>
              <a:off x="4425181" y="37994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0" y="487"/>
                    <a:pt x="122" y="608"/>
                    <a:pt x="304" y="608"/>
                  </a:cubicBezTo>
                  <a:cubicBezTo>
                    <a:pt x="456" y="608"/>
                    <a:pt x="608" y="487"/>
                    <a:pt x="608" y="304"/>
                  </a:cubicBezTo>
                  <a:cubicBezTo>
                    <a:pt x="608" y="122"/>
                    <a:pt x="456" y="0"/>
                    <a:pt x="30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4"/>
            <p:cNvSpPr/>
            <p:nvPr/>
          </p:nvSpPr>
          <p:spPr>
            <a:xfrm>
              <a:off x="6236984" y="4836826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4"/>
            <p:cNvSpPr/>
            <p:nvPr/>
          </p:nvSpPr>
          <p:spPr>
            <a:xfrm>
              <a:off x="4105073" y="4992021"/>
              <a:ext cx="24937" cy="26093"/>
            </a:xfrm>
            <a:custGeom>
              <a:rect b="b" l="l" r="r" t="t"/>
              <a:pathLst>
                <a:path extrusionOk="0" h="700" w="669">
                  <a:moveTo>
                    <a:pt x="335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47"/>
                    <a:pt x="152" y="699"/>
                    <a:pt x="335" y="699"/>
                  </a:cubicBezTo>
                  <a:cubicBezTo>
                    <a:pt x="517" y="699"/>
                    <a:pt x="669" y="54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4"/>
            <p:cNvSpPr/>
            <p:nvPr/>
          </p:nvSpPr>
          <p:spPr>
            <a:xfrm>
              <a:off x="6139230" y="119520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4"/>
            <p:cNvSpPr/>
            <p:nvPr/>
          </p:nvSpPr>
          <p:spPr>
            <a:xfrm>
              <a:off x="5359856" y="4752737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1" y="608"/>
                    <a:pt x="183" y="760"/>
                    <a:pt x="365" y="760"/>
                  </a:cubicBezTo>
                  <a:cubicBezTo>
                    <a:pt x="609" y="760"/>
                    <a:pt x="761" y="547"/>
                    <a:pt x="761" y="365"/>
                  </a:cubicBezTo>
                  <a:cubicBezTo>
                    <a:pt x="761" y="183"/>
                    <a:pt x="609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4"/>
            <p:cNvSpPr/>
            <p:nvPr/>
          </p:nvSpPr>
          <p:spPr>
            <a:xfrm>
              <a:off x="5816459" y="79811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213" y="1"/>
                  </a:moveTo>
                  <a:cubicBezTo>
                    <a:pt x="91" y="1"/>
                    <a:pt x="0" y="92"/>
                    <a:pt x="0" y="213"/>
                  </a:cubicBezTo>
                  <a:cubicBezTo>
                    <a:pt x="0" y="305"/>
                    <a:pt x="91" y="396"/>
                    <a:pt x="213" y="396"/>
                  </a:cubicBezTo>
                  <a:cubicBezTo>
                    <a:pt x="304" y="396"/>
                    <a:pt x="395" y="305"/>
                    <a:pt x="395" y="213"/>
                  </a:cubicBezTo>
                  <a:cubicBezTo>
                    <a:pt x="395" y="92"/>
                    <a:pt x="304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4"/>
            <p:cNvSpPr/>
            <p:nvPr/>
          </p:nvSpPr>
          <p:spPr>
            <a:xfrm>
              <a:off x="7003775" y="59106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1"/>
                  </a:moveTo>
                  <a:cubicBezTo>
                    <a:pt x="153" y="1"/>
                    <a:pt x="1" y="153"/>
                    <a:pt x="1" y="365"/>
                  </a:cubicBezTo>
                  <a:cubicBezTo>
                    <a:pt x="1" y="548"/>
                    <a:pt x="153" y="700"/>
                    <a:pt x="335" y="700"/>
                  </a:cubicBezTo>
                  <a:cubicBezTo>
                    <a:pt x="518" y="700"/>
                    <a:pt x="670" y="548"/>
                    <a:pt x="670" y="365"/>
                  </a:cubicBez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4"/>
            <p:cNvSpPr/>
            <p:nvPr/>
          </p:nvSpPr>
          <p:spPr>
            <a:xfrm>
              <a:off x="6634430" y="5002831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5" y="0"/>
                  </a:moveTo>
                  <a:cubicBezTo>
                    <a:pt x="122" y="0"/>
                    <a:pt x="1" y="152"/>
                    <a:pt x="1" y="304"/>
                  </a:cubicBezTo>
                  <a:cubicBezTo>
                    <a:pt x="1" y="487"/>
                    <a:pt x="122" y="608"/>
                    <a:pt x="305" y="608"/>
                  </a:cubicBezTo>
                  <a:cubicBezTo>
                    <a:pt x="457" y="608"/>
                    <a:pt x="609" y="487"/>
                    <a:pt x="609" y="304"/>
                  </a:cubicBezTo>
                  <a:cubicBezTo>
                    <a:pt x="609" y="152"/>
                    <a:pt x="457" y="0"/>
                    <a:pt x="30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4"/>
            <p:cNvSpPr/>
            <p:nvPr/>
          </p:nvSpPr>
          <p:spPr>
            <a:xfrm>
              <a:off x="8877525" y="1780898"/>
              <a:ext cx="17035" cy="17221"/>
            </a:xfrm>
            <a:custGeom>
              <a:rect b="b" l="l" r="r" t="t"/>
              <a:pathLst>
                <a:path extrusionOk="0" h="462" w="457">
                  <a:moveTo>
                    <a:pt x="251" y="1"/>
                  </a:moveTo>
                  <a:cubicBezTo>
                    <a:pt x="238" y="1"/>
                    <a:pt x="226" y="2"/>
                    <a:pt x="213" y="5"/>
                  </a:cubicBezTo>
                  <a:cubicBezTo>
                    <a:pt x="91" y="5"/>
                    <a:pt x="0" y="127"/>
                    <a:pt x="0" y="248"/>
                  </a:cubicBezTo>
                  <a:cubicBezTo>
                    <a:pt x="0" y="370"/>
                    <a:pt x="91" y="461"/>
                    <a:pt x="213" y="461"/>
                  </a:cubicBezTo>
                  <a:cubicBezTo>
                    <a:pt x="334" y="461"/>
                    <a:pt x="456" y="370"/>
                    <a:pt x="456" y="248"/>
                  </a:cubicBezTo>
                  <a:cubicBezTo>
                    <a:pt x="456" y="112"/>
                    <a:pt x="359" y="1"/>
                    <a:pt x="25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4"/>
            <p:cNvSpPr/>
            <p:nvPr/>
          </p:nvSpPr>
          <p:spPr>
            <a:xfrm>
              <a:off x="8887142" y="292122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426" y="517"/>
                    <a:pt x="547" y="396"/>
                    <a:pt x="547" y="244"/>
                  </a:cubicBezTo>
                  <a:cubicBezTo>
                    <a:pt x="547" y="92"/>
                    <a:pt x="395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4"/>
            <p:cNvSpPr/>
            <p:nvPr/>
          </p:nvSpPr>
          <p:spPr>
            <a:xfrm>
              <a:off x="8193402" y="90639"/>
              <a:ext cx="36306" cy="36269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4"/>
            <p:cNvSpPr/>
            <p:nvPr/>
          </p:nvSpPr>
          <p:spPr>
            <a:xfrm>
              <a:off x="6813653" y="4821258"/>
              <a:ext cx="26093" cy="24974"/>
            </a:xfrm>
            <a:custGeom>
              <a:rect b="b" l="l" r="r" t="t"/>
              <a:pathLst>
                <a:path extrusionOk="0" h="670" w="700">
                  <a:moveTo>
                    <a:pt x="36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65" y="669"/>
                  </a:cubicBezTo>
                  <a:cubicBezTo>
                    <a:pt x="547" y="669"/>
                    <a:pt x="699" y="517"/>
                    <a:pt x="699" y="335"/>
                  </a:cubicBezTo>
                  <a:cubicBezTo>
                    <a:pt x="699" y="152"/>
                    <a:pt x="547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4"/>
            <p:cNvSpPr/>
            <p:nvPr/>
          </p:nvSpPr>
          <p:spPr>
            <a:xfrm>
              <a:off x="8952482" y="81014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6" y="335"/>
                    <a:pt x="456" y="213"/>
                  </a:cubicBezTo>
                  <a:cubicBezTo>
                    <a:pt x="456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4"/>
            <p:cNvSpPr/>
            <p:nvPr/>
          </p:nvSpPr>
          <p:spPr>
            <a:xfrm>
              <a:off x="8964205" y="1338086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4"/>
            <p:cNvSpPr/>
            <p:nvPr/>
          </p:nvSpPr>
          <p:spPr>
            <a:xfrm>
              <a:off x="8933752" y="1963825"/>
              <a:ext cx="31758" cy="31758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0" y="182"/>
                    <a:pt x="0" y="426"/>
                  </a:cubicBezTo>
                  <a:cubicBezTo>
                    <a:pt x="0" y="669"/>
                    <a:pt x="183" y="851"/>
                    <a:pt x="426" y="851"/>
                  </a:cubicBezTo>
                  <a:cubicBezTo>
                    <a:pt x="669" y="851"/>
                    <a:pt x="851" y="669"/>
                    <a:pt x="851" y="426"/>
                  </a:cubicBezTo>
                  <a:cubicBezTo>
                    <a:pt x="851" y="182"/>
                    <a:pt x="669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3" name="Google Shape;1183;p24"/>
          <p:cNvSpPr/>
          <p:nvPr/>
        </p:nvSpPr>
        <p:spPr>
          <a:xfrm>
            <a:off x="391493" y="192725"/>
            <a:ext cx="8359800" cy="4758000"/>
          </a:xfrm>
          <a:prstGeom prst="roundRect">
            <a:avLst>
              <a:gd fmla="val 2025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24"/>
          <p:cNvSpPr/>
          <p:nvPr/>
        </p:nvSpPr>
        <p:spPr>
          <a:xfrm>
            <a:off x="720000" y="435857"/>
            <a:ext cx="7692900" cy="6027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00E1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2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6" name="Google Shape;1186;p24"/>
          <p:cNvSpPr txBox="1"/>
          <p:nvPr>
            <p:ph idx="1" type="body"/>
          </p:nvPr>
        </p:nvSpPr>
        <p:spPr>
          <a:xfrm>
            <a:off x="963650" y="1614274"/>
            <a:ext cx="3403500" cy="27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7" name="Google Shape;1187;p24"/>
          <p:cNvSpPr txBox="1"/>
          <p:nvPr>
            <p:ph idx="2" type="body"/>
          </p:nvPr>
        </p:nvSpPr>
        <p:spPr>
          <a:xfrm>
            <a:off x="4779850" y="1614316"/>
            <a:ext cx="3403500" cy="27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50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188" name="Google Shape;1188;p24"/>
          <p:cNvCxnSpPr>
            <a:stCxn id="1189" idx="0"/>
            <a:endCxn id="1189" idx="2"/>
          </p:cNvCxnSpPr>
          <p:nvPr/>
        </p:nvCxnSpPr>
        <p:spPr>
          <a:xfrm>
            <a:off x="4572921" y="1220800"/>
            <a:ext cx="0" cy="3382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9" name="Google Shape;1189;p24"/>
          <p:cNvSpPr/>
          <p:nvPr/>
        </p:nvSpPr>
        <p:spPr>
          <a:xfrm flipH="1">
            <a:off x="726471" y="1220800"/>
            <a:ext cx="7692900" cy="3382800"/>
          </a:xfrm>
          <a:prstGeom prst="roundRect">
            <a:avLst>
              <a:gd fmla="val 2554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_1"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1" name="Google Shape;1191;p25"/>
          <p:cNvGrpSpPr/>
          <p:nvPr/>
        </p:nvGrpSpPr>
        <p:grpSpPr>
          <a:xfrm rot="10800000">
            <a:off x="37929" y="35116"/>
            <a:ext cx="9082835" cy="5058823"/>
            <a:chOff x="40600" y="35116"/>
            <a:chExt cx="8999143" cy="5058823"/>
          </a:xfrm>
        </p:grpSpPr>
        <p:sp>
          <p:nvSpPr>
            <p:cNvPr id="1192" name="Google Shape;1192;p25"/>
            <p:cNvSpPr/>
            <p:nvPr/>
          </p:nvSpPr>
          <p:spPr>
            <a:xfrm>
              <a:off x="179319" y="76630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4"/>
                    <a:pt x="1004" y="39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52" y="639"/>
                  </a:lnTo>
                  <a:cubicBezTo>
                    <a:pt x="700" y="609"/>
                    <a:pt x="548" y="487"/>
                    <a:pt x="456" y="426"/>
                  </a:cubicBezTo>
                  <a:cubicBezTo>
                    <a:pt x="365" y="366"/>
                    <a:pt x="335" y="335"/>
                    <a:pt x="244" y="305"/>
                  </a:cubicBezTo>
                  <a:lnTo>
                    <a:pt x="244" y="305"/>
                  </a:lnTo>
                  <a:cubicBezTo>
                    <a:pt x="244" y="305"/>
                    <a:pt x="244" y="335"/>
                    <a:pt x="304" y="335"/>
                  </a:cubicBezTo>
                  <a:cubicBezTo>
                    <a:pt x="396" y="487"/>
                    <a:pt x="517" y="639"/>
                    <a:pt x="608" y="822"/>
                  </a:cubicBezTo>
                  <a:cubicBezTo>
                    <a:pt x="608" y="852"/>
                    <a:pt x="639" y="913"/>
                    <a:pt x="639" y="913"/>
                  </a:cubicBezTo>
                  <a:cubicBezTo>
                    <a:pt x="487" y="974"/>
                    <a:pt x="335" y="1034"/>
                    <a:pt x="183" y="1065"/>
                  </a:cubicBezTo>
                  <a:cubicBezTo>
                    <a:pt x="92" y="1065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1"/>
                    <a:pt x="487" y="1673"/>
                    <a:pt x="396" y="1794"/>
                  </a:cubicBezTo>
                  <a:cubicBezTo>
                    <a:pt x="365" y="1825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1"/>
                    <a:pt x="943" y="1521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9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7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1"/>
                  </a:cubicBezTo>
                  <a:cubicBezTo>
                    <a:pt x="1520" y="1551"/>
                    <a:pt x="1611" y="1642"/>
                    <a:pt x="1763" y="1733"/>
                  </a:cubicBezTo>
                  <a:cubicBezTo>
                    <a:pt x="1855" y="179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3" y="1521"/>
                    <a:pt x="1611" y="133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672" y="1247"/>
                    <a:pt x="179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63" y="1065"/>
                    <a:pt x="1581" y="974"/>
                  </a:cubicBezTo>
                  <a:cubicBezTo>
                    <a:pt x="1551" y="974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11" y="730"/>
                    <a:pt x="1703" y="609"/>
                    <a:pt x="1763" y="487"/>
                  </a:cubicBezTo>
                  <a:cubicBezTo>
                    <a:pt x="1794" y="457"/>
                    <a:pt x="1855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6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08" y="639"/>
                    <a:pt x="1277" y="670"/>
                    <a:pt x="1277" y="670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25"/>
            <p:cNvSpPr/>
            <p:nvPr/>
          </p:nvSpPr>
          <p:spPr>
            <a:xfrm>
              <a:off x="2364876" y="60666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4" y="1"/>
                  </a:moveTo>
                  <a:lnTo>
                    <a:pt x="1094" y="31"/>
                  </a:lnTo>
                  <a:cubicBezTo>
                    <a:pt x="1064" y="214"/>
                    <a:pt x="1034" y="396"/>
                    <a:pt x="942" y="548"/>
                  </a:cubicBezTo>
                  <a:cubicBezTo>
                    <a:pt x="942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699" y="609"/>
                    <a:pt x="547" y="487"/>
                    <a:pt x="456" y="396"/>
                  </a:cubicBezTo>
                  <a:cubicBezTo>
                    <a:pt x="365" y="366"/>
                    <a:pt x="334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426" y="487"/>
                    <a:pt x="517" y="639"/>
                    <a:pt x="608" y="822"/>
                  </a:cubicBezTo>
                  <a:cubicBezTo>
                    <a:pt x="608" y="852"/>
                    <a:pt x="638" y="913"/>
                    <a:pt x="638" y="913"/>
                  </a:cubicBezTo>
                  <a:cubicBezTo>
                    <a:pt x="486" y="974"/>
                    <a:pt x="334" y="1004"/>
                    <a:pt x="182" y="1065"/>
                  </a:cubicBezTo>
                  <a:cubicBezTo>
                    <a:pt x="122" y="1065"/>
                    <a:pt x="30" y="1095"/>
                    <a:pt x="0" y="1095"/>
                  </a:cubicBezTo>
                  <a:lnTo>
                    <a:pt x="30" y="1095"/>
                  </a:lnTo>
                  <a:cubicBezTo>
                    <a:pt x="213" y="1126"/>
                    <a:pt x="426" y="1156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8"/>
                    <a:pt x="638" y="1369"/>
                    <a:pt x="638" y="1369"/>
                  </a:cubicBezTo>
                  <a:cubicBezTo>
                    <a:pt x="578" y="1490"/>
                    <a:pt x="486" y="1673"/>
                    <a:pt x="426" y="1764"/>
                  </a:cubicBezTo>
                  <a:cubicBezTo>
                    <a:pt x="365" y="1825"/>
                    <a:pt x="365" y="1855"/>
                    <a:pt x="334" y="1885"/>
                  </a:cubicBezTo>
                  <a:cubicBezTo>
                    <a:pt x="334" y="1885"/>
                    <a:pt x="365" y="1885"/>
                    <a:pt x="365" y="1855"/>
                  </a:cubicBezTo>
                  <a:cubicBezTo>
                    <a:pt x="517" y="1733"/>
                    <a:pt x="730" y="1612"/>
                    <a:pt x="882" y="1551"/>
                  </a:cubicBezTo>
                  <a:cubicBezTo>
                    <a:pt x="912" y="1551"/>
                    <a:pt x="912" y="1490"/>
                    <a:pt x="942" y="149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8"/>
                  </a:cubicBezTo>
                  <a:cubicBezTo>
                    <a:pt x="1125" y="2129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46"/>
                    <a:pt x="1246" y="1764"/>
                    <a:pt x="1338" y="1581"/>
                  </a:cubicBezTo>
                  <a:cubicBezTo>
                    <a:pt x="1338" y="1551"/>
                    <a:pt x="1368" y="1551"/>
                    <a:pt x="1368" y="1490"/>
                  </a:cubicBezTo>
                  <a:cubicBezTo>
                    <a:pt x="1520" y="1551"/>
                    <a:pt x="1641" y="1612"/>
                    <a:pt x="1793" y="1733"/>
                  </a:cubicBezTo>
                  <a:cubicBezTo>
                    <a:pt x="1854" y="176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2" y="1490"/>
                    <a:pt x="1611" y="130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702" y="1247"/>
                    <a:pt x="1824" y="1217"/>
                    <a:pt x="1976" y="1156"/>
                  </a:cubicBezTo>
                  <a:cubicBezTo>
                    <a:pt x="2037" y="1156"/>
                    <a:pt x="2128" y="1126"/>
                    <a:pt x="2189" y="1126"/>
                  </a:cubicBezTo>
                  <a:lnTo>
                    <a:pt x="2158" y="1126"/>
                  </a:lnTo>
                  <a:cubicBezTo>
                    <a:pt x="1976" y="1095"/>
                    <a:pt x="1793" y="1065"/>
                    <a:pt x="1581" y="974"/>
                  </a:cubicBezTo>
                  <a:cubicBezTo>
                    <a:pt x="1550" y="974"/>
                    <a:pt x="1550" y="943"/>
                    <a:pt x="1520" y="943"/>
                  </a:cubicBezTo>
                  <a:cubicBezTo>
                    <a:pt x="1520" y="882"/>
                    <a:pt x="1520" y="882"/>
                    <a:pt x="1550" y="852"/>
                  </a:cubicBezTo>
                  <a:cubicBezTo>
                    <a:pt x="1641" y="700"/>
                    <a:pt x="1702" y="609"/>
                    <a:pt x="1793" y="487"/>
                  </a:cubicBezTo>
                  <a:cubicBezTo>
                    <a:pt x="1824" y="426"/>
                    <a:pt x="1854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6"/>
                  </a:cubicBezTo>
                  <a:cubicBezTo>
                    <a:pt x="1702" y="487"/>
                    <a:pt x="1550" y="609"/>
                    <a:pt x="1368" y="639"/>
                  </a:cubicBezTo>
                  <a:cubicBezTo>
                    <a:pt x="1307" y="639"/>
                    <a:pt x="1277" y="670"/>
                    <a:pt x="1277" y="670"/>
                  </a:cubicBezTo>
                  <a:cubicBezTo>
                    <a:pt x="1277" y="639"/>
                    <a:pt x="1246" y="639"/>
                    <a:pt x="1246" y="609"/>
                  </a:cubicBezTo>
                  <a:cubicBezTo>
                    <a:pt x="1186" y="457"/>
                    <a:pt x="1186" y="305"/>
                    <a:pt x="1125" y="183"/>
                  </a:cubicBezTo>
                  <a:cubicBezTo>
                    <a:pt x="1125" y="153"/>
                    <a:pt x="1094" y="62"/>
                    <a:pt x="109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5"/>
            <p:cNvSpPr/>
            <p:nvPr/>
          </p:nvSpPr>
          <p:spPr>
            <a:xfrm>
              <a:off x="97734" y="4291743"/>
              <a:ext cx="81595" cy="81595"/>
            </a:xfrm>
            <a:custGeom>
              <a:rect b="b" l="l" r="r" t="t"/>
              <a:pathLst>
                <a:path extrusionOk="0" h="2189" w="2189">
                  <a:moveTo>
                    <a:pt x="1094" y="0"/>
                  </a:moveTo>
                  <a:lnTo>
                    <a:pt x="1094" y="31"/>
                  </a:lnTo>
                  <a:cubicBezTo>
                    <a:pt x="1064" y="213"/>
                    <a:pt x="1034" y="426"/>
                    <a:pt x="942" y="578"/>
                  </a:cubicBezTo>
                  <a:cubicBezTo>
                    <a:pt x="942" y="608"/>
                    <a:pt x="912" y="639"/>
                    <a:pt x="912" y="639"/>
                  </a:cubicBezTo>
                  <a:lnTo>
                    <a:pt x="851" y="639"/>
                  </a:lnTo>
                  <a:cubicBezTo>
                    <a:pt x="730" y="608"/>
                    <a:pt x="547" y="487"/>
                    <a:pt x="456" y="426"/>
                  </a:cubicBezTo>
                  <a:cubicBezTo>
                    <a:pt x="365" y="365"/>
                    <a:pt x="335" y="335"/>
                    <a:pt x="243" y="304"/>
                  </a:cubicBezTo>
                  <a:lnTo>
                    <a:pt x="243" y="304"/>
                  </a:lnTo>
                  <a:cubicBezTo>
                    <a:pt x="243" y="304"/>
                    <a:pt x="243" y="335"/>
                    <a:pt x="304" y="335"/>
                  </a:cubicBezTo>
                  <a:cubicBezTo>
                    <a:pt x="395" y="487"/>
                    <a:pt x="517" y="639"/>
                    <a:pt x="608" y="821"/>
                  </a:cubicBezTo>
                  <a:cubicBezTo>
                    <a:pt x="608" y="852"/>
                    <a:pt x="638" y="912"/>
                    <a:pt x="638" y="912"/>
                  </a:cubicBezTo>
                  <a:cubicBezTo>
                    <a:pt x="486" y="973"/>
                    <a:pt x="335" y="1003"/>
                    <a:pt x="183" y="1064"/>
                  </a:cubicBezTo>
                  <a:cubicBezTo>
                    <a:pt x="122" y="1064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426" y="1155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7"/>
                    <a:pt x="638" y="1368"/>
                    <a:pt x="638" y="1368"/>
                  </a:cubicBezTo>
                  <a:cubicBezTo>
                    <a:pt x="578" y="1520"/>
                    <a:pt x="486" y="1672"/>
                    <a:pt x="395" y="1763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30" y="1611"/>
                    <a:pt x="882" y="1551"/>
                  </a:cubicBezTo>
                  <a:cubicBezTo>
                    <a:pt x="912" y="1551"/>
                    <a:pt x="912" y="1520"/>
                    <a:pt x="942" y="152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7"/>
                  </a:cubicBezTo>
                  <a:cubicBezTo>
                    <a:pt x="1125" y="2128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76"/>
                    <a:pt x="1246" y="1763"/>
                    <a:pt x="1338" y="1581"/>
                  </a:cubicBezTo>
                  <a:cubicBezTo>
                    <a:pt x="133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3" y="1733"/>
                  </a:cubicBezTo>
                  <a:cubicBezTo>
                    <a:pt x="1854" y="1763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45" y="1824"/>
                  </a:cubicBezTo>
                  <a:cubicBezTo>
                    <a:pt x="1824" y="1672"/>
                    <a:pt x="1702" y="1520"/>
                    <a:pt x="1642" y="133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6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8" y="1125"/>
                  </a:lnTo>
                  <a:cubicBezTo>
                    <a:pt x="1976" y="1095"/>
                    <a:pt x="1793" y="1064"/>
                    <a:pt x="1581" y="973"/>
                  </a:cubicBezTo>
                  <a:cubicBezTo>
                    <a:pt x="1550" y="973"/>
                    <a:pt x="1550" y="943"/>
                    <a:pt x="1520" y="943"/>
                  </a:cubicBezTo>
                  <a:cubicBezTo>
                    <a:pt x="1520" y="912"/>
                    <a:pt x="1520" y="912"/>
                    <a:pt x="1550" y="882"/>
                  </a:cubicBezTo>
                  <a:cubicBezTo>
                    <a:pt x="1642" y="730"/>
                    <a:pt x="1702" y="608"/>
                    <a:pt x="1793" y="487"/>
                  </a:cubicBezTo>
                  <a:cubicBezTo>
                    <a:pt x="1824" y="456"/>
                    <a:pt x="1854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5"/>
                  </a:cubicBezTo>
                  <a:cubicBezTo>
                    <a:pt x="1702" y="487"/>
                    <a:pt x="1550" y="608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6" y="639"/>
                    <a:pt x="1246" y="608"/>
                  </a:cubicBezTo>
                  <a:cubicBezTo>
                    <a:pt x="1186" y="456"/>
                    <a:pt x="1186" y="304"/>
                    <a:pt x="1125" y="183"/>
                  </a:cubicBezTo>
                  <a:cubicBezTo>
                    <a:pt x="1125" y="152"/>
                    <a:pt x="1094" y="61"/>
                    <a:pt x="109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5"/>
            <p:cNvSpPr/>
            <p:nvPr/>
          </p:nvSpPr>
          <p:spPr>
            <a:xfrm>
              <a:off x="5555658" y="35116"/>
              <a:ext cx="81632" cy="82751"/>
            </a:xfrm>
            <a:custGeom>
              <a:rect b="b" l="l" r="r" t="t"/>
              <a:pathLst>
                <a:path extrusionOk="0" h="2220" w="2190">
                  <a:moveTo>
                    <a:pt x="1095" y="0"/>
                  </a:moveTo>
                  <a:lnTo>
                    <a:pt x="1095" y="61"/>
                  </a:lnTo>
                  <a:cubicBezTo>
                    <a:pt x="1065" y="243"/>
                    <a:pt x="1004" y="426"/>
                    <a:pt x="943" y="578"/>
                  </a:cubicBezTo>
                  <a:cubicBezTo>
                    <a:pt x="943" y="608"/>
                    <a:pt x="913" y="669"/>
                    <a:pt x="913" y="669"/>
                  </a:cubicBezTo>
                  <a:lnTo>
                    <a:pt x="852" y="669"/>
                  </a:lnTo>
                  <a:cubicBezTo>
                    <a:pt x="700" y="608"/>
                    <a:pt x="548" y="517"/>
                    <a:pt x="457" y="426"/>
                  </a:cubicBezTo>
                  <a:cubicBezTo>
                    <a:pt x="365" y="395"/>
                    <a:pt x="335" y="365"/>
                    <a:pt x="244" y="304"/>
                  </a:cubicBezTo>
                  <a:lnTo>
                    <a:pt x="244" y="304"/>
                  </a:lnTo>
                  <a:cubicBezTo>
                    <a:pt x="244" y="304"/>
                    <a:pt x="244" y="365"/>
                    <a:pt x="305" y="365"/>
                  </a:cubicBezTo>
                  <a:cubicBezTo>
                    <a:pt x="396" y="517"/>
                    <a:pt x="517" y="669"/>
                    <a:pt x="609" y="851"/>
                  </a:cubicBezTo>
                  <a:cubicBezTo>
                    <a:pt x="609" y="882"/>
                    <a:pt x="639" y="912"/>
                    <a:pt x="639" y="912"/>
                  </a:cubicBezTo>
                  <a:cubicBezTo>
                    <a:pt x="487" y="1003"/>
                    <a:pt x="335" y="1034"/>
                    <a:pt x="183" y="1064"/>
                  </a:cubicBezTo>
                  <a:cubicBezTo>
                    <a:pt x="92" y="1064"/>
                    <a:pt x="31" y="1125"/>
                    <a:pt x="1" y="1125"/>
                  </a:cubicBezTo>
                  <a:lnTo>
                    <a:pt x="31" y="1125"/>
                  </a:lnTo>
                  <a:cubicBezTo>
                    <a:pt x="214" y="1155"/>
                    <a:pt x="396" y="1186"/>
                    <a:pt x="609" y="1277"/>
                  </a:cubicBezTo>
                  <a:cubicBezTo>
                    <a:pt x="639" y="1277"/>
                    <a:pt x="669" y="1307"/>
                    <a:pt x="669" y="1307"/>
                  </a:cubicBezTo>
                  <a:cubicBezTo>
                    <a:pt x="669" y="1338"/>
                    <a:pt x="639" y="1368"/>
                    <a:pt x="639" y="1368"/>
                  </a:cubicBezTo>
                  <a:cubicBezTo>
                    <a:pt x="548" y="1520"/>
                    <a:pt x="487" y="1672"/>
                    <a:pt x="396" y="1793"/>
                  </a:cubicBezTo>
                  <a:cubicBezTo>
                    <a:pt x="365" y="1824"/>
                    <a:pt x="365" y="1885"/>
                    <a:pt x="335" y="1915"/>
                  </a:cubicBezTo>
                  <a:cubicBezTo>
                    <a:pt x="335" y="1915"/>
                    <a:pt x="365" y="1915"/>
                    <a:pt x="365" y="1885"/>
                  </a:cubicBezTo>
                  <a:cubicBezTo>
                    <a:pt x="517" y="1763"/>
                    <a:pt x="700" y="1642"/>
                    <a:pt x="852" y="1581"/>
                  </a:cubicBezTo>
                  <a:cubicBezTo>
                    <a:pt x="913" y="1581"/>
                    <a:pt x="913" y="1520"/>
                    <a:pt x="943" y="1520"/>
                  </a:cubicBezTo>
                  <a:cubicBezTo>
                    <a:pt x="943" y="1581"/>
                    <a:pt x="973" y="1611"/>
                    <a:pt x="973" y="1611"/>
                  </a:cubicBezTo>
                  <a:cubicBezTo>
                    <a:pt x="1065" y="1763"/>
                    <a:pt x="1095" y="1915"/>
                    <a:pt x="1125" y="2097"/>
                  </a:cubicBezTo>
                  <a:cubicBezTo>
                    <a:pt x="1125" y="2128"/>
                    <a:pt x="1125" y="2189"/>
                    <a:pt x="1156" y="2219"/>
                  </a:cubicBezTo>
                  <a:lnTo>
                    <a:pt x="1156" y="2189"/>
                  </a:lnTo>
                  <a:cubicBezTo>
                    <a:pt x="1217" y="1976"/>
                    <a:pt x="1247" y="1793"/>
                    <a:pt x="1308" y="1611"/>
                  </a:cubicBezTo>
                  <a:cubicBezTo>
                    <a:pt x="1308" y="1581"/>
                    <a:pt x="1369" y="1581"/>
                    <a:pt x="1369" y="1520"/>
                  </a:cubicBezTo>
                  <a:cubicBezTo>
                    <a:pt x="1521" y="1581"/>
                    <a:pt x="1612" y="1642"/>
                    <a:pt x="1764" y="1763"/>
                  </a:cubicBezTo>
                  <a:cubicBezTo>
                    <a:pt x="1855" y="1793"/>
                    <a:pt x="1885" y="1824"/>
                    <a:pt x="1976" y="1885"/>
                  </a:cubicBezTo>
                  <a:cubicBezTo>
                    <a:pt x="1976" y="1885"/>
                    <a:pt x="1976" y="1824"/>
                    <a:pt x="1916" y="1824"/>
                  </a:cubicBezTo>
                  <a:cubicBezTo>
                    <a:pt x="1824" y="1672"/>
                    <a:pt x="1703" y="1520"/>
                    <a:pt x="1612" y="1338"/>
                  </a:cubicBezTo>
                  <a:cubicBezTo>
                    <a:pt x="1612" y="1307"/>
                    <a:pt x="1581" y="1307"/>
                    <a:pt x="1581" y="1277"/>
                  </a:cubicBezTo>
                  <a:cubicBezTo>
                    <a:pt x="1673" y="1277"/>
                    <a:pt x="1824" y="1216"/>
                    <a:pt x="1976" y="1186"/>
                  </a:cubicBezTo>
                  <a:cubicBezTo>
                    <a:pt x="2037" y="1186"/>
                    <a:pt x="2128" y="1155"/>
                    <a:pt x="2189" y="1155"/>
                  </a:cubicBezTo>
                  <a:lnTo>
                    <a:pt x="2159" y="1155"/>
                  </a:lnTo>
                  <a:cubicBezTo>
                    <a:pt x="1976" y="1125"/>
                    <a:pt x="1764" y="1064"/>
                    <a:pt x="1581" y="1003"/>
                  </a:cubicBezTo>
                  <a:cubicBezTo>
                    <a:pt x="1551" y="1003"/>
                    <a:pt x="1551" y="973"/>
                    <a:pt x="1521" y="973"/>
                  </a:cubicBezTo>
                  <a:cubicBezTo>
                    <a:pt x="1521" y="912"/>
                    <a:pt x="1521" y="912"/>
                    <a:pt x="1551" y="882"/>
                  </a:cubicBezTo>
                  <a:cubicBezTo>
                    <a:pt x="1612" y="730"/>
                    <a:pt x="1703" y="608"/>
                    <a:pt x="1764" y="517"/>
                  </a:cubicBezTo>
                  <a:cubicBezTo>
                    <a:pt x="1824" y="456"/>
                    <a:pt x="1855" y="395"/>
                    <a:pt x="1885" y="365"/>
                  </a:cubicBezTo>
                  <a:lnTo>
                    <a:pt x="1885" y="365"/>
                  </a:lnTo>
                  <a:cubicBezTo>
                    <a:pt x="1885" y="365"/>
                    <a:pt x="1855" y="365"/>
                    <a:pt x="1855" y="395"/>
                  </a:cubicBezTo>
                  <a:cubicBezTo>
                    <a:pt x="1703" y="517"/>
                    <a:pt x="1551" y="608"/>
                    <a:pt x="1369" y="669"/>
                  </a:cubicBezTo>
                  <a:cubicBezTo>
                    <a:pt x="1308" y="669"/>
                    <a:pt x="1277" y="699"/>
                    <a:pt x="1277" y="699"/>
                  </a:cubicBezTo>
                  <a:cubicBezTo>
                    <a:pt x="1277" y="669"/>
                    <a:pt x="1247" y="669"/>
                    <a:pt x="1247" y="608"/>
                  </a:cubicBezTo>
                  <a:cubicBezTo>
                    <a:pt x="1156" y="456"/>
                    <a:pt x="1156" y="304"/>
                    <a:pt x="1125" y="213"/>
                  </a:cubicBezTo>
                  <a:cubicBezTo>
                    <a:pt x="1125" y="152"/>
                    <a:pt x="1095" y="91"/>
                    <a:pt x="109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5"/>
            <p:cNvSpPr/>
            <p:nvPr/>
          </p:nvSpPr>
          <p:spPr>
            <a:xfrm>
              <a:off x="8958148" y="430583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3"/>
                    <a:pt x="1034" y="42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730" y="609"/>
                    <a:pt x="578" y="487"/>
                    <a:pt x="456" y="426"/>
                  </a:cubicBezTo>
                  <a:cubicBezTo>
                    <a:pt x="365" y="365"/>
                    <a:pt x="335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396" y="487"/>
                    <a:pt x="517" y="639"/>
                    <a:pt x="608" y="821"/>
                  </a:cubicBezTo>
                  <a:cubicBezTo>
                    <a:pt x="608" y="882"/>
                    <a:pt x="639" y="913"/>
                    <a:pt x="639" y="913"/>
                  </a:cubicBezTo>
                  <a:cubicBezTo>
                    <a:pt x="487" y="973"/>
                    <a:pt x="335" y="1034"/>
                    <a:pt x="183" y="1065"/>
                  </a:cubicBezTo>
                  <a:cubicBezTo>
                    <a:pt x="92" y="1065"/>
                    <a:pt x="31" y="1095"/>
                    <a:pt x="1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0"/>
                    <a:pt x="487" y="1672"/>
                    <a:pt x="396" y="1794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0"/>
                    <a:pt x="943" y="1520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8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6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4" y="1733"/>
                  </a:cubicBezTo>
                  <a:cubicBezTo>
                    <a:pt x="1855" y="1794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15" y="1824"/>
                  </a:cubicBezTo>
                  <a:cubicBezTo>
                    <a:pt x="1824" y="1672"/>
                    <a:pt x="1703" y="1520"/>
                    <a:pt x="1642" y="130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94" y="1065"/>
                    <a:pt x="1581" y="973"/>
                  </a:cubicBezTo>
                  <a:cubicBezTo>
                    <a:pt x="1551" y="973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42" y="730"/>
                    <a:pt x="1703" y="609"/>
                    <a:pt x="1794" y="487"/>
                  </a:cubicBezTo>
                  <a:cubicBezTo>
                    <a:pt x="1824" y="457"/>
                    <a:pt x="1855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5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5"/>
            <p:cNvSpPr/>
            <p:nvPr/>
          </p:nvSpPr>
          <p:spPr>
            <a:xfrm>
              <a:off x="3509738" y="72245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1"/>
                  </a:moveTo>
                  <a:cubicBezTo>
                    <a:pt x="122" y="1"/>
                    <a:pt x="1" y="122"/>
                    <a:pt x="1" y="213"/>
                  </a:cubicBezTo>
                  <a:cubicBezTo>
                    <a:pt x="1" y="335"/>
                    <a:pt x="122" y="457"/>
                    <a:pt x="213" y="457"/>
                  </a:cubicBezTo>
                  <a:cubicBezTo>
                    <a:pt x="335" y="457"/>
                    <a:pt x="456" y="335"/>
                    <a:pt x="456" y="213"/>
                  </a:cubicBezTo>
                  <a:cubicBezTo>
                    <a:pt x="456" y="12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5"/>
            <p:cNvSpPr/>
            <p:nvPr/>
          </p:nvSpPr>
          <p:spPr>
            <a:xfrm>
              <a:off x="2874147" y="795418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1" y="547"/>
                    <a:pt x="153" y="699"/>
                    <a:pt x="335" y="699"/>
                  </a:cubicBezTo>
                  <a:cubicBezTo>
                    <a:pt x="517" y="699"/>
                    <a:pt x="669" y="547"/>
                    <a:pt x="669" y="36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5"/>
            <p:cNvSpPr/>
            <p:nvPr/>
          </p:nvSpPr>
          <p:spPr>
            <a:xfrm>
              <a:off x="3994632" y="207925"/>
              <a:ext cx="13643" cy="14761"/>
            </a:xfrm>
            <a:custGeom>
              <a:rect b="b" l="l" r="r" t="t"/>
              <a:pathLst>
                <a:path extrusionOk="0" h="396" w="366">
                  <a:moveTo>
                    <a:pt x="183" y="1"/>
                  </a:moveTo>
                  <a:cubicBezTo>
                    <a:pt x="62" y="1"/>
                    <a:pt x="1" y="92"/>
                    <a:pt x="1" y="183"/>
                  </a:cubicBezTo>
                  <a:cubicBezTo>
                    <a:pt x="1" y="305"/>
                    <a:pt x="62" y="396"/>
                    <a:pt x="183" y="396"/>
                  </a:cubicBezTo>
                  <a:cubicBezTo>
                    <a:pt x="274" y="396"/>
                    <a:pt x="366" y="305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5"/>
            <p:cNvSpPr/>
            <p:nvPr/>
          </p:nvSpPr>
          <p:spPr>
            <a:xfrm>
              <a:off x="4932913" y="4999128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1"/>
                  </a:moveTo>
                  <a:cubicBezTo>
                    <a:pt x="152" y="1"/>
                    <a:pt x="0" y="122"/>
                    <a:pt x="0" y="305"/>
                  </a:cubicBezTo>
                  <a:cubicBezTo>
                    <a:pt x="0" y="456"/>
                    <a:pt x="152" y="608"/>
                    <a:pt x="304" y="608"/>
                  </a:cubicBezTo>
                  <a:cubicBezTo>
                    <a:pt x="456" y="608"/>
                    <a:pt x="608" y="487"/>
                    <a:pt x="608" y="305"/>
                  </a:cubicBezTo>
                  <a:cubicBezTo>
                    <a:pt x="608" y="122"/>
                    <a:pt x="456" y="1"/>
                    <a:pt x="30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5"/>
            <p:cNvSpPr/>
            <p:nvPr/>
          </p:nvSpPr>
          <p:spPr>
            <a:xfrm>
              <a:off x="175289" y="1452516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44" y="1"/>
                  </a:moveTo>
                  <a:cubicBezTo>
                    <a:pt x="92" y="1"/>
                    <a:pt x="1" y="122"/>
                    <a:pt x="1" y="274"/>
                  </a:cubicBezTo>
                  <a:cubicBezTo>
                    <a:pt x="1" y="426"/>
                    <a:pt x="92" y="548"/>
                    <a:pt x="244" y="548"/>
                  </a:cubicBezTo>
                  <a:cubicBezTo>
                    <a:pt x="396" y="548"/>
                    <a:pt x="518" y="426"/>
                    <a:pt x="518" y="274"/>
                  </a:cubicBezTo>
                  <a:cubicBezTo>
                    <a:pt x="518" y="153"/>
                    <a:pt x="396" y="6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5"/>
            <p:cNvSpPr/>
            <p:nvPr/>
          </p:nvSpPr>
          <p:spPr>
            <a:xfrm>
              <a:off x="2007422" y="1002735"/>
              <a:ext cx="13643" cy="13643"/>
            </a:xfrm>
            <a:custGeom>
              <a:rect b="b" l="l" r="r" t="t"/>
              <a:pathLst>
                <a:path extrusionOk="0" h="366" w="366">
                  <a:moveTo>
                    <a:pt x="183" y="0"/>
                  </a:moveTo>
                  <a:cubicBezTo>
                    <a:pt x="62" y="0"/>
                    <a:pt x="1" y="61"/>
                    <a:pt x="1" y="183"/>
                  </a:cubicBezTo>
                  <a:cubicBezTo>
                    <a:pt x="1" y="304"/>
                    <a:pt x="62" y="365"/>
                    <a:pt x="183" y="365"/>
                  </a:cubicBezTo>
                  <a:cubicBezTo>
                    <a:pt x="305" y="365"/>
                    <a:pt x="366" y="304"/>
                    <a:pt x="366" y="183"/>
                  </a:cubicBezTo>
                  <a:cubicBezTo>
                    <a:pt x="366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5"/>
            <p:cNvSpPr/>
            <p:nvPr/>
          </p:nvSpPr>
          <p:spPr>
            <a:xfrm>
              <a:off x="283215" y="110662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6"/>
                    <a:pt x="92" y="457"/>
                    <a:pt x="214" y="457"/>
                  </a:cubicBezTo>
                  <a:cubicBezTo>
                    <a:pt x="335" y="457"/>
                    <a:pt x="457" y="366"/>
                    <a:pt x="457" y="244"/>
                  </a:cubicBezTo>
                  <a:cubicBezTo>
                    <a:pt x="457" y="12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5"/>
            <p:cNvSpPr/>
            <p:nvPr/>
          </p:nvSpPr>
          <p:spPr>
            <a:xfrm>
              <a:off x="695462" y="904914"/>
              <a:ext cx="20427" cy="20427"/>
            </a:xfrm>
            <a:custGeom>
              <a:rect b="b" l="l" r="r" t="t"/>
              <a:pathLst>
                <a:path extrusionOk="0" h="548" w="54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5"/>
            <p:cNvSpPr/>
            <p:nvPr/>
          </p:nvSpPr>
          <p:spPr>
            <a:xfrm>
              <a:off x="977586" y="1317697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18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04"/>
                    <a:pt x="91" y="396"/>
                    <a:pt x="183" y="396"/>
                  </a:cubicBezTo>
                  <a:cubicBezTo>
                    <a:pt x="304" y="396"/>
                    <a:pt x="395" y="304"/>
                    <a:pt x="395" y="213"/>
                  </a:cubicBezTo>
                  <a:cubicBezTo>
                    <a:pt x="39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5"/>
            <p:cNvSpPr/>
            <p:nvPr/>
          </p:nvSpPr>
          <p:spPr>
            <a:xfrm>
              <a:off x="2629236" y="5033369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1"/>
                  </a:moveTo>
                  <a:cubicBezTo>
                    <a:pt x="123" y="1"/>
                    <a:pt x="1" y="122"/>
                    <a:pt x="1" y="244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335" y="456"/>
                    <a:pt x="457" y="335"/>
                    <a:pt x="457" y="244"/>
                  </a:cubicBezTo>
                  <a:cubicBezTo>
                    <a:pt x="457" y="122"/>
                    <a:pt x="335" y="3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5"/>
            <p:cNvSpPr/>
            <p:nvPr/>
          </p:nvSpPr>
          <p:spPr>
            <a:xfrm>
              <a:off x="40600" y="98801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0"/>
                  </a:moveTo>
                  <a:cubicBezTo>
                    <a:pt x="92" y="0"/>
                    <a:pt x="1" y="122"/>
                    <a:pt x="1" y="244"/>
                  </a:cubicBezTo>
                  <a:cubicBezTo>
                    <a:pt x="1" y="36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4"/>
                  </a:cubicBezTo>
                  <a:cubicBezTo>
                    <a:pt x="457" y="122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5"/>
            <p:cNvSpPr/>
            <p:nvPr/>
          </p:nvSpPr>
          <p:spPr>
            <a:xfrm>
              <a:off x="1187176" y="366025"/>
              <a:ext cx="9095" cy="9095"/>
            </a:xfrm>
            <a:custGeom>
              <a:rect b="b" l="l" r="r" t="t"/>
              <a:pathLst>
                <a:path extrusionOk="0" h="244" w="244">
                  <a:moveTo>
                    <a:pt x="122" y="0"/>
                  </a:moveTo>
                  <a:cubicBezTo>
                    <a:pt x="31" y="0"/>
                    <a:pt x="0" y="61"/>
                    <a:pt x="0" y="122"/>
                  </a:cubicBezTo>
                  <a:cubicBezTo>
                    <a:pt x="0" y="213"/>
                    <a:pt x="31" y="243"/>
                    <a:pt x="122" y="243"/>
                  </a:cubicBezTo>
                  <a:cubicBezTo>
                    <a:pt x="183" y="243"/>
                    <a:pt x="244" y="213"/>
                    <a:pt x="244" y="122"/>
                  </a:cubicBezTo>
                  <a:cubicBezTo>
                    <a:pt x="244" y="61"/>
                    <a:pt x="152" y="31"/>
                    <a:pt x="12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5"/>
            <p:cNvSpPr/>
            <p:nvPr/>
          </p:nvSpPr>
          <p:spPr>
            <a:xfrm>
              <a:off x="1414882" y="82713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66" y="456"/>
                    <a:pt x="457" y="335"/>
                    <a:pt x="457" y="213"/>
                  </a:cubicBezTo>
                  <a:cubicBezTo>
                    <a:pt x="457" y="9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5"/>
            <p:cNvSpPr/>
            <p:nvPr/>
          </p:nvSpPr>
          <p:spPr>
            <a:xfrm>
              <a:off x="2176284" y="4254857"/>
              <a:ext cx="11369" cy="11369"/>
            </a:xfrm>
            <a:custGeom>
              <a:rect b="b" l="l" r="r" t="t"/>
              <a:pathLst>
                <a:path extrusionOk="0" h="305" w="305">
                  <a:moveTo>
                    <a:pt x="152" y="0"/>
                  </a:moveTo>
                  <a:cubicBezTo>
                    <a:pt x="61" y="0"/>
                    <a:pt x="0" y="61"/>
                    <a:pt x="0" y="152"/>
                  </a:cubicBezTo>
                  <a:cubicBezTo>
                    <a:pt x="0" y="213"/>
                    <a:pt x="61" y="304"/>
                    <a:pt x="152" y="304"/>
                  </a:cubicBezTo>
                  <a:cubicBezTo>
                    <a:pt x="213" y="304"/>
                    <a:pt x="304" y="213"/>
                    <a:pt x="304" y="152"/>
                  </a:cubicBezTo>
                  <a:cubicBezTo>
                    <a:pt x="304" y="61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5"/>
            <p:cNvSpPr/>
            <p:nvPr/>
          </p:nvSpPr>
          <p:spPr>
            <a:xfrm>
              <a:off x="2715859" y="4753245"/>
              <a:ext cx="20464" cy="20427"/>
            </a:xfrm>
            <a:custGeom>
              <a:rect b="b" l="l" r="r" t="t"/>
              <a:pathLst>
                <a:path extrusionOk="0" h="548" w="549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5"/>
            <p:cNvSpPr/>
            <p:nvPr/>
          </p:nvSpPr>
          <p:spPr>
            <a:xfrm>
              <a:off x="145228" y="2621768"/>
              <a:ext cx="19308" cy="19308"/>
            </a:xfrm>
            <a:custGeom>
              <a:rect b="b" l="l" r="r" t="t"/>
              <a:pathLst>
                <a:path extrusionOk="0" h="51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18" y="395"/>
                    <a:pt x="518" y="274"/>
                  </a:cubicBezTo>
                  <a:cubicBezTo>
                    <a:pt x="51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5"/>
            <p:cNvSpPr/>
            <p:nvPr/>
          </p:nvSpPr>
          <p:spPr>
            <a:xfrm>
              <a:off x="151026" y="314838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48" y="395"/>
                    <a:pt x="548" y="243"/>
                  </a:cubicBezTo>
                  <a:cubicBezTo>
                    <a:pt x="548" y="152"/>
                    <a:pt x="426" y="31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5"/>
            <p:cNvSpPr/>
            <p:nvPr/>
          </p:nvSpPr>
          <p:spPr>
            <a:xfrm>
              <a:off x="179966" y="2013337"/>
              <a:ext cx="43090" cy="4309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5"/>
            <p:cNvSpPr/>
            <p:nvPr/>
          </p:nvSpPr>
          <p:spPr>
            <a:xfrm>
              <a:off x="8441566" y="5014530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13" y="1"/>
                    <a:pt x="1" y="21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5"/>
            <p:cNvSpPr/>
            <p:nvPr/>
          </p:nvSpPr>
          <p:spPr>
            <a:xfrm>
              <a:off x="8401093" y="3710075"/>
              <a:ext cx="18153" cy="15916"/>
            </a:xfrm>
            <a:custGeom>
              <a:rect b="b" l="l" r="r" t="t"/>
              <a:pathLst>
                <a:path extrusionOk="0" h="427" w="487">
                  <a:moveTo>
                    <a:pt x="244" y="1"/>
                  </a:moveTo>
                  <a:cubicBezTo>
                    <a:pt x="122" y="1"/>
                    <a:pt x="0" y="62"/>
                    <a:pt x="0" y="214"/>
                  </a:cubicBezTo>
                  <a:cubicBezTo>
                    <a:pt x="0" y="335"/>
                    <a:pt x="122" y="426"/>
                    <a:pt x="244" y="426"/>
                  </a:cubicBezTo>
                  <a:cubicBezTo>
                    <a:pt x="365" y="426"/>
                    <a:pt x="487" y="366"/>
                    <a:pt x="487" y="214"/>
                  </a:cubicBezTo>
                  <a:cubicBezTo>
                    <a:pt x="487" y="6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5"/>
            <p:cNvSpPr/>
            <p:nvPr/>
          </p:nvSpPr>
          <p:spPr>
            <a:xfrm>
              <a:off x="3866584" y="5073513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8"/>
                    <a:pt x="274" y="548"/>
                  </a:cubicBezTo>
                  <a:cubicBezTo>
                    <a:pt x="396" y="548"/>
                    <a:pt x="517" y="426"/>
                    <a:pt x="517" y="274"/>
                  </a:cubicBezTo>
                  <a:cubicBezTo>
                    <a:pt x="51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5"/>
            <p:cNvSpPr/>
            <p:nvPr/>
          </p:nvSpPr>
          <p:spPr>
            <a:xfrm>
              <a:off x="3516198" y="5010480"/>
              <a:ext cx="31758" cy="30603"/>
            </a:xfrm>
            <a:custGeom>
              <a:rect b="b" l="l" r="r" t="t"/>
              <a:pathLst>
                <a:path extrusionOk="0" h="821" w="852">
                  <a:moveTo>
                    <a:pt x="426" y="0"/>
                  </a:moveTo>
                  <a:cubicBezTo>
                    <a:pt x="214" y="0"/>
                    <a:pt x="1" y="183"/>
                    <a:pt x="1" y="426"/>
                  </a:cubicBezTo>
                  <a:cubicBezTo>
                    <a:pt x="1" y="639"/>
                    <a:pt x="214" y="821"/>
                    <a:pt x="426" y="821"/>
                  </a:cubicBezTo>
                  <a:cubicBezTo>
                    <a:pt x="670" y="821"/>
                    <a:pt x="852" y="639"/>
                    <a:pt x="852" y="426"/>
                  </a:cubicBezTo>
                  <a:cubicBezTo>
                    <a:pt x="852" y="183"/>
                    <a:pt x="670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5"/>
            <p:cNvSpPr/>
            <p:nvPr/>
          </p:nvSpPr>
          <p:spPr>
            <a:xfrm>
              <a:off x="8948348" y="4479600"/>
              <a:ext cx="34032" cy="34032"/>
            </a:xfrm>
            <a:custGeom>
              <a:rect b="b" l="l" r="r" t="t"/>
              <a:pathLst>
                <a:path extrusionOk="0" h="913" w="913">
                  <a:moveTo>
                    <a:pt x="456" y="1"/>
                  </a:moveTo>
                  <a:cubicBezTo>
                    <a:pt x="183" y="1"/>
                    <a:pt x="0" y="244"/>
                    <a:pt x="0" y="457"/>
                  </a:cubicBezTo>
                  <a:cubicBezTo>
                    <a:pt x="0" y="730"/>
                    <a:pt x="183" y="913"/>
                    <a:pt x="456" y="913"/>
                  </a:cubicBezTo>
                  <a:cubicBezTo>
                    <a:pt x="730" y="913"/>
                    <a:pt x="912" y="700"/>
                    <a:pt x="912" y="457"/>
                  </a:cubicBezTo>
                  <a:cubicBezTo>
                    <a:pt x="912" y="244"/>
                    <a:pt x="730" y="1"/>
                    <a:pt x="456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5"/>
            <p:cNvSpPr/>
            <p:nvPr/>
          </p:nvSpPr>
          <p:spPr>
            <a:xfrm>
              <a:off x="4425181" y="37994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0" y="487"/>
                    <a:pt x="122" y="608"/>
                    <a:pt x="304" y="608"/>
                  </a:cubicBezTo>
                  <a:cubicBezTo>
                    <a:pt x="456" y="608"/>
                    <a:pt x="608" y="487"/>
                    <a:pt x="608" y="304"/>
                  </a:cubicBezTo>
                  <a:cubicBezTo>
                    <a:pt x="608" y="122"/>
                    <a:pt x="456" y="0"/>
                    <a:pt x="30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5"/>
            <p:cNvSpPr/>
            <p:nvPr/>
          </p:nvSpPr>
          <p:spPr>
            <a:xfrm>
              <a:off x="6236984" y="4836826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5"/>
            <p:cNvSpPr/>
            <p:nvPr/>
          </p:nvSpPr>
          <p:spPr>
            <a:xfrm>
              <a:off x="4105073" y="4992021"/>
              <a:ext cx="24937" cy="26093"/>
            </a:xfrm>
            <a:custGeom>
              <a:rect b="b" l="l" r="r" t="t"/>
              <a:pathLst>
                <a:path extrusionOk="0" h="700" w="669">
                  <a:moveTo>
                    <a:pt x="335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47"/>
                    <a:pt x="152" y="699"/>
                    <a:pt x="335" y="699"/>
                  </a:cubicBezTo>
                  <a:cubicBezTo>
                    <a:pt x="517" y="699"/>
                    <a:pt x="669" y="54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5"/>
            <p:cNvSpPr/>
            <p:nvPr/>
          </p:nvSpPr>
          <p:spPr>
            <a:xfrm>
              <a:off x="6139230" y="119520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5"/>
            <p:cNvSpPr/>
            <p:nvPr/>
          </p:nvSpPr>
          <p:spPr>
            <a:xfrm>
              <a:off x="5359856" y="4752737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1" y="608"/>
                    <a:pt x="183" y="760"/>
                    <a:pt x="365" y="760"/>
                  </a:cubicBezTo>
                  <a:cubicBezTo>
                    <a:pt x="609" y="760"/>
                    <a:pt x="761" y="547"/>
                    <a:pt x="761" y="365"/>
                  </a:cubicBezTo>
                  <a:cubicBezTo>
                    <a:pt x="761" y="183"/>
                    <a:pt x="609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5"/>
            <p:cNvSpPr/>
            <p:nvPr/>
          </p:nvSpPr>
          <p:spPr>
            <a:xfrm>
              <a:off x="5816459" y="79811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213" y="1"/>
                  </a:moveTo>
                  <a:cubicBezTo>
                    <a:pt x="91" y="1"/>
                    <a:pt x="0" y="92"/>
                    <a:pt x="0" y="213"/>
                  </a:cubicBezTo>
                  <a:cubicBezTo>
                    <a:pt x="0" y="305"/>
                    <a:pt x="91" y="396"/>
                    <a:pt x="213" y="396"/>
                  </a:cubicBezTo>
                  <a:cubicBezTo>
                    <a:pt x="304" y="396"/>
                    <a:pt x="395" y="305"/>
                    <a:pt x="395" y="213"/>
                  </a:cubicBezTo>
                  <a:cubicBezTo>
                    <a:pt x="395" y="92"/>
                    <a:pt x="304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5"/>
            <p:cNvSpPr/>
            <p:nvPr/>
          </p:nvSpPr>
          <p:spPr>
            <a:xfrm>
              <a:off x="7003775" y="59106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1"/>
                  </a:moveTo>
                  <a:cubicBezTo>
                    <a:pt x="153" y="1"/>
                    <a:pt x="1" y="153"/>
                    <a:pt x="1" y="365"/>
                  </a:cubicBezTo>
                  <a:cubicBezTo>
                    <a:pt x="1" y="548"/>
                    <a:pt x="153" y="700"/>
                    <a:pt x="335" y="700"/>
                  </a:cubicBezTo>
                  <a:cubicBezTo>
                    <a:pt x="518" y="700"/>
                    <a:pt x="670" y="548"/>
                    <a:pt x="670" y="365"/>
                  </a:cubicBez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5"/>
            <p:cNvSpPr/>
            <p:nvPr/>
          </p:nvSpPr>
          <p:spPr>
            <a:xfrm>
              <a:off x="6634430" y="5002831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5" y="0"/>
                  </a:moveTo>
                  <a:cubicBezTo>
                    <a:pt x="122" y="0"/>
                    <a:pt x="1" y="152"/>
                    <a:pt x="1" y="304"/>
                  </a:cubicBezTo>
                  <a:cubicBezTo>
                    <a:pt x="1" y="487"/>
                    <a:pt x="122" y="608"/>
                    <a:pt x="305" y="608"/>
                  </a:cubicBezTo>
                  <a:cubicBezTo>
                    <a:pt x="457" y="608"/>
                    <a:pt x="609" y="487"/>
                    <a:pt x="609" y="304"/>
                  </a:cubicBezTo>
                  <a:cubicBezTo>
                    <a:pt x="609" y="152"/>
                    <a:pt x="457" y="0"/>
                    <a:pt x="30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5"/>
            <p:cNvSpPr/>
            <p:nvPr/>
          </p:nvSpPr>
          <p:spPr>
            <a:xfrm>
              <a:off x="8877525" y="1780898"/>
              <a:ext cx="17035" cy="17221"/>
            </a:xfrm>
            <a:custGeom>
              <a:rect b="b" l="l" r="r" t="t"/>
              <a:pathLst>
                <a:path extrusionOk="0" h="462" w="457">
                  <a:moveTo>
                    <a:pt x="251" y="1"/>
                  </a:moveTo>
                  <a:cubicBezTo>
                    <a:pt x="238" y="1"/>
                    <a:pt x="226" y="2"/>
                    <a:pt x="213" y="5"/>
                  </a:cubicBezTo>
                  <a:cubicBezTo>
                    <a:pt x="91" y="5"/>
                    <a:pt x="0" y="127"/>
                    <a:pt x="0" y="248"/>
                  </a:cubicBezTo>
                  <a:cubicBezTo>
                    <a:pt x="0" y="370"/>
                    <a:pt x="91" y="461"/>
                    <a:pt x="213" y="461"/>
                  </a:cubicBezTo>
                  <a:cubicBezTo>
                    <a:pt x="334" y="461"/>
                    <a:pt x="456" y="370"/>
                    <a:pt x="456" y="248"/>
                  </a:cubicBezTo>
                  <a:cubicBezTo>
                    <a:pt x="456" y="112"/>
                    <a:pt x="359" y="1"/>
                    <a:pt x="25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25"/>
            <p:cNvSpPr/>
            <p:nvPr/>
          </p:nvSpPr>
          <p:spPr>
            <a:xfrm>
              <a:off x="8887142" y="292122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426" y="517"/>
                    <a:pt x="547" y="396"/>
                    <a:pt x="547" y="244"/>
                  </a:cubicBezTo>
                  <a:cubicBezTo>
                    <a:pt x="547" y="92"/>
                    <a:pt x="395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25"/>
            <p:cNvSpPr/>
            <p:nvPr/>
          </p:nvSpPr>
          <p:spPr>
            <a:xfrm>
              <a:off x="8193402" y="90639"/>
              <a:ext cx="36306" cy="36269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25"/>
            <p:cNvSpPr/>
            <p:nvPr/>
          </p:nvSpPr>
          <p:spPr>
            <a:xfrm>
              <a:off x="6813653" y="4821258"/>
              <a:ext cx="26093" cy="24974"/>
            </a:xfrm>
            <a:custGeom>
              <a:rect b="b" l="l" r="r" t="t"/>
              <a:pathLst>
                <a:path extrusionOk="0" h="670" w="700">
                  <a:moveTo>
                    <a:pt x="36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65" y="669"/>
                  </a:cubicBezTo>
                  <a:cubicBezTo>
                    <a:pt x="547" y="669"/>
                    <a:pt x="699" y="517"/>
                    <a:pt x="699" y="335"/>
                  </a:cubicBezTo>
                  <a:cubicBezTo>
                    <a:pt x="699" y="152"/>
                    <a:pt x="547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25"/>
            <p:cNvSpPr/>
            <p:nvPr/>
          </p:nvSpPr>
          <p:spPr>
            <a:xfrm>
              <a:off x="8952482" y="81014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6" y="335"/>
                    <a:pt x="456" y="213"/>
                  </a:cubicBezTo>
                  <a:cubicBezTo>
                    <a:pt x="456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8964205" y="1338086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8933752" y="1963825"/>
              <a:ext cx="31758" cy="31758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0" y="182"/>
                    <a:pt x="0" y="426"/>
                  </a:cubicBezTo>
                  <a:cubicBezTo>
                    <a:pt x="0" y="669"/>
                    <a:pt x="183" y="851"/>
                    <a:pt x="426" y="851"/>
                  </a:cubicBezTo>
                  <a:cubicBezTo>
                    <a:pt x="669" y="851"/>
                    <a:pt x="851" y="669"/>
                    <a:pt x="851" y="426"/>
                  </a:cubicBezTo>
                  <a:cubicBezTo>
                    <a:pt x="851" y="182"/>
                    <a:pt x="669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5" name="Google Shape;1235;p25"/>
          <p:cNvSpPr/>
          <p:nvPr/>
        </p:nvSpPr>
        <p:spPr>
          <a:xfrm>
            <a:off x="391493" y="192725"/>
            <a:ext cx="8359800" cy="4758000"/>
          </a:xfrm>
          <a:prstGeom prst="roundRect">
            <a:avLst>
              <a:gd fmla="val 2025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25"/>
          <p:cNvSpPr/>
          <p:nvPr/>
        </p:nvSpPr>
        <p:spPr>
          <a:xfrm>
            <a:off x="720000" y="435857"/>
            <a:ext cx="7692900" cy="6027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00E1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2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8" name="Google Shape;1238;p25"/>
          <p:cNvSpPr txBox="1"/>
          <p:nvPr>
            <p:ph idx="1" type="body"/>
          </p:nvPr>
        </p:nvSpPr>
        <p:spPr>
          <a:xfrm>
            <a:off x="929300" y="1464950"/>
            <a:ext cx="3553200" cy="29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9" name="Google Shape;1239;p25"/>
          <p:cNvSpPr txBox="1"/>
          <p:nvPr>
            <p:ph idx="2" type="body"/>
          </p:nvPr>
        </p:nvSpPr>
        <p:spPr>
          <a:xfrm>
            <a:off x="4764750" y="2039325"/>
            <a:ext cx="3456300" cy="23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50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0" name="Google Shape;1240;p25"/>
          <p:cNvSpPr/>
          <p:nvPr/>
        </p:nvSpPr>
        <p:spPr>
          <a:xfrm flipH="1">
            <a:off x="726471" y="1220800"/>
            <a:ext cx="7692900" cy="3382800"/>
          </a:xfrm>
          <a:prstGeom prst="roundRect">
            <a:avLst>
              <a:gd fmla="val 2554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26"/>
          <p:cNvGrpSpPr/>
          <p:nvPr/>
        </p:nvGrpSpPr>
        <p:grpSpPr>
          <a:xfrm rot="10800000">
            <a:off x="-2097" y="76630"/>
            <a:ext cx="9122861" cy="5017310"/>
            <a:chOff x="40600" y="76630"/>
            <a:chExt cx="9038800" cy="5017310"/>
          </a:xfrm>
        </p:grpSpPr>
        <p:sp>
          <p:nvSpPr>
            <p:cNvPr id="1243" name="Google Shape;1243;p26"/>
            <p:cNvSpPr/>
            <p:nvPr/>
          </p:nvSpPr>
          <p:spPr>
            <a:xfrm>
              <a:off x="179319" y="76630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4"/>
                    <a:pt x="1004" y="39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52" y="639"/>
                  </a:lnTo>
                  <a:cubicBezTo>
                    <a:pt x="700" y="609"/>
                    <a:pt x="548" y="487"/>
                    <a:pt x="456" y="426"/>
                  </a:cubicBezTo>
                  <a:cubicBezTo>
                    <a:pt x="365" y="366"/>
                    <a:pt x="335" y="335"/>
                    <a:pt x="244" y="305"/>
                  </a:cubicBezTo>
                  <a:lnTo>
                    <a:pt x="244" y="305"/>
                  </a:lnTo>
                  <a:cubicBezTo>
                    <a:pt x="244" y="305"/>
                    <a:pt x="244" y="335"/>
                    <a:pt x="304" y="335"/>
                  </a:cubicBezTo>
                  <a:cubicBezTo>
                    <a:pt x="396" y="487"/>
                    <a:pt x="517" y="639"/>
                    <a:pt x="608" y="822"/>
                  </a:cubicBezTo>
                  <a:cubicBezTo>
                    <a:pt x="608" y="852"/>
                    <a:pt x="639" y="913"/>
                    <a:pt x="639" y="913"/>
                  </a:cubicBezTo>
                  <a:cubicBezTo>
                    <a:pt x="487" y="974"/>
                    <a:pt x="335" y="1034"/>
                    <a:pt x="183" y="1065"/>
                  </a:cubicBezTo>
                  <a:cubicBezTo>
                    <a:pt x="92" y="1065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1"/>
                    <a:pt x="487" y="1673"/>
                    <a:pt x="396" y="1794"/>
                  </a:cubicBezTo>
                  <a:cubicBezTo>
                    <a:pt x="365" y="1825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1"/>
                    <a:pt x="943" y="1521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9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7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1"/>
                  </a:cubicBezTo>
                  <a:cubicBezTo>
                    <a:pt x="1520" y="1551"/>
                    <a:pt x="1611" y="1642"/>
                    <a:pt x="1763" y="1733"/>
                  </a:cubicBezTo>
                  <a:cubicBezTo>
                    <a:pt x="1855" y="179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3" y="1521"/>
                    <a:pt x="1611" y="133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672" y="1247"/>
                    <a:pt x="179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63" y="1065"/>
                    <a:pt x="1581" y="974"/>
                  </a:cubicBezTo>
                  <a:cubicBezTo>
                    <a:pt x="1551" y="974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11" y="730"/>
                    <a:pt x="1703" y="609"/>
                    <a:pt x="1763" y="487"/>
                  </a:cubicBezTo>
                  <a:cubicBezTo>
                    <a:pt x="1794" y="457"/>
                    <a:pt x="1855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6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08" y="639"/>
                    <a:pt x="1277" y="670"/>
                    <a:pt x="1277" y="670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6"/>
            <p:cNvSpPr/>
            <p:nvPr/>
          </p:nvSpPr>
          <p:spPr>
            <a:xfrm>
              <a:off x="2364876" y="105649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4" y="1"/>
                  </a:moveTo>
                  <a:lnTo>
                    <a:pt x="1094" y="31"/>
                  </a:lnTo>
                  <a:cubicBezTo>
                    <a:pt x="1064" y="214"/>
                    <a:pt x="1034" y="396"/>
                    <a:pt x="942" y="548"/>
                  </a:cubicBezTo>
                  <a:cubicBezTo>
                    <a:pt x="942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699" y="609"/>
                    <a:pt x="547" y="487"/>
                    <a:pt x="456" y="396"/>
                  </a:cubicBezTo>
                  <a:cubicBezTo>
                    <a:pt x="365" y="366"/>
                    <a:pt x="334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426" y="487"/>
                    <a:pt x="517" y="639"/>
                    <a:pt x="608" y="822"/>
                  </a:cubicBezTo>
                  <a:cubicBezTo>
                    <a:pt x="608" y="852"/>
                    <a:pt x="638" y="913"/>
                    <a:pt x="638" y="913"/>
                  </a:cubicBezTo>
                  <a:cubicBezTo>
                    <a:pt x="486" y="974"/>
                    <a:pt x="334" y="1004"/>
                    <a:pt x="182" y="1065"/>
                  </a:cubicBezTo>
                  <a:cubicBezTo>
                    <a:pt x="122" y="1065"/>
                    <a:pt x="30" y="1095"/>
                    <a:pt x="0" y="1095"/>
                  </a:cubicBezTo>
                  <a:lnTo>
                    <a:pt x="30" y="1095"/>
                  </a:lnTo>
                  <a:cubicBezTo>
                    <a:pt x="213" y="1126"/>
                    <a:pt x="426" y="1156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8"/>
                    <a:pt x="638" y="1369"/>
                    <a:pt x="638" y="1369"/>
                  </a:cubicBezTo>
                  <a:cubicBezTo>
                    <a:pt x="578" y="1490"/>
                    <a:pt x="486" y="1673"/>
                    <a:pt x="426" y="1764"/>
                  </a:cubicBezTo>
                  <a:cubicBezTo>
                    <a:pt x="365" y="1825"/>
                    <a:pt x="365" y="1855"/>
                    <a:pt x="334" y="1885"/>
                  </a:cubicBezTo>
                  <a:cubicBezTo>
                    <a:pt x="334" y="1885"/>
                    <a:pt x="365" y="1885"/>
                    <a:pt x="365" y="1855"/>
                  </a:cubicBezTo>
                  <a:cubicBezTo>
                    <a:pt x="517" y="1733"/>
                    <a:pt x="730" y="1612"/>
                    <a:pt x="882" y="1551"/>
                  </a:cubicBezTo>
                  <a:cubicBezTo>
                    <a:pt x="912" y="1551"/>
                    <a:pt x="912" y="1490"/>
                    <a:pt x="942" y="149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8"/>
                  </a:cubicBezTo>
                  <a:cubicBezTo>
                    <a:pt x="1125" y="2129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46"/>
                    <a:pt x="1246" y="1764"/>
                    <a:pt x="1338" y="1581"/>
                  </a:cubicBezTo>
                  <a:cubicBezTo>
                    <a:pt x="1338" y="1551"/>
                    <a:pt x="1368" y="1551"/>
                    <a:pt x="1368" y="1490"/>
                  </a:cubicBezTo>
                  <a:cubicBezTo>
                    <a:pt x="1520" y="1551"/>
                    <a:pt x="1641" y="1612"/>
                    <a:pt x="1793" y="1733"/>
                  </a:cubicBezTo>
                  <a:cubicBezTo>
                    <a:pt x="1854" y="176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2" y="1490"/>
                    <a:pt x="1611" y="130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702" y="1247"/>
                    <a:pt x="1824" y="1217"/>
                    <a:pt x="1976" y="1156"/>
                  </a:cubicBezTo>
                  <a:cubicBezTo>
                    <a:pt x="2037" y="1156"/>
                    <a:pt x="2128" y="1126"/>
                    <a:pt x="2189" y="1126"/>
                  </a:cubicBezTo>
                  <a:lnTo>
                    <a:pt x="2158" y="1126"/>
                  </a:lnTo>
                  <a:cubicBezTo>
                    <a:pt x="1976" y="1095"/>
                    <a:pt x="1793" y="1065"/>
                    <a:pt x="1581" y="974"/>
                  </a:cubicBezTo>
                  <a:cubicBezTo>
                    <a:pt x="1550" y="974"/>
                    <a:pt x="1550" y="943"/>
                    <a:pt x="1520" y="943"/>
                  </a:cubicBezTo>
                  <a:cubicBezTo>
                    <a:pt x="1520" y="882"/>
                    <a:pt x="1520" y="882"/>
                    <a:pt x="1550" y="852"/>
                  </a:cubicBezTo>
                  <a:cubicBezTo>
                    <a:pt x="1641" y="700"/>
                    <a:pt x="1702" y="609"/>
                    <a:pt x="1793" y="487"/>
                  </a:cubicBezTo>
                  <a:cubicBezTo>
                    <a:pt x="1824" y="426"/>
                    <a:pt x="1854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6"/>
                  </a:cubicBezTo>
                  <a:cubicBezTo>
                    <a:pt x="1702" y="487"/>
                    <a:pt x="1550" y="609"/>
                    <a:pt x="1368" y="639"/>
                  </a:cubicBezTo>
                  <a:cubicBezTo>
                    <a:pt x="1307" y="639"/>
                    <a:pt x="1277" y="670"/>
                    <a:pt x="1277" y="670"/>
                  </a:cubicBezTo>
                  <a:cubicBezTo>
                    <a:pt x="1277" y="639"/>
                    <a:pt x="1246" y="639"/>
                    <a:pt x="1246" y="609"/>
                  </a:cubicBezTo>
                  <a:cubicBezTo>
                    <a:pt x="1186" y="457"/>
                    <a:pt x="1186" y="305"/>
                    <a:pt x="1125" y="183"/>
                  </a:cubicBezTo>
                  <a:cubicBezTo>
                    <a:pt x="1125" y="153"/>
                    <a:pt x="1094" y="62"/>
                    <a:pt x="109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6"/>
            <p:cNvSpPr/>
            <p:nvPr/>
          </p:nvSpPr>
          <p:spPr>
            <a:xfrm>
              <a:off x="97734" y="4291743"/>
              <a:ext cx="81595" cy="81595"/>
            </a:xfrm>
            <a:custGeom>
              <a:rect b="b" l="l" r="r" t="t"/>
              <a:pathLst>
                <a:path extrusionOk="0" h="2189" w="2189">
                  <a:moveTo>
                    <a:pt x="1094" y="0"/>
                  </a:moveTo>
                  <a:lnTo>
                    <a:pt x="1094" y="31"/>
                  </a:lnTo>
                  <a:cubicBezTo>
                    <a:pt x="1064" y="213"/>
                    <a:pt x="1034" y="426"/>
                    <a:pt x="942" y="578"/>
                  </a:cubicBezTo>
                  <a:cubicBezTo>
                    <a:pt x="942" y="608"/>
                    <a:pt x="912" y="639"/>
                    <a:pt x="912" y="639"/>
                  </a:cubicBezTo>
                  <a:lnTo>
                    <a:pt x="851" y="639"/>
                  </a:lnTo>
                  <a:cubicBezTo>
                    <a:pt x="730" y="608"/>
                    <a:pt x="547" y="487"/>
                    <a:pt x="456" y="426"/>
                  </a:cubicBezTo>
                  <a:cubicBezTo>
                    <a:pt x="365" y="365"/>
                    <a:pt x="335" y="335"/>
                    <a:pt x="243" y="304"/>
                  </a:cubicBezTo>
                  <a:lnTo>
                    <a:pt x="243" y="304"/>
                  </a:lnTo>
                  <a:cubicBezTo>
                    <a:pt x="243" y="304"/>
                    <a:pt x="243" y="335"/>
                    <a:pt x="304" y="335"/>
                  </a:cubicBezTo>
                  <a:cubicBezTo>
                    <a:pt x="395" y="487"/>
                    <a:pt x="517" y="639"/>
                    <a:pt x="608" y="821"/>
                  </a:cubicBezTo>
                  <a:cubicBezTo>
                    <a:pt x="608" y="852"/>
                    <a:pt x="638" y="912"/>
                    <a:pt x="638" y="912"/>
                  </a:cubicBezTo>
                  <a:cubicBezTo>
                    <a:pt x="486" y="973"/>
                    <a:pt x="335" y="1003"/>
                    <a:pt x="183" y="1064"/>
                  </a:cubicBezTo>
                  <a:cubicBezTo>
                    <a:pt x="122" y="1064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426" y="1155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7"/>
                    <a:pt x="638" y="1368"/>
                    <a:pt x="638" y="1368"/>
                  </a:cubicBezTo>
                  <a:cubicBezTo>
                    <a:pt x="578" y="1520"/>
                    <a:pt x="486" y="1672"/>
                    <a:pt x="395" y="1763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30" y="1611"/>
                    <a:pt x="882" y="1551"/>
                  </a:cubicBezTo>
                  <a:cubicBezTo>
                    <a:pt x="912" y="1551"/>
                    <a:pt x="912" y="1520"/>
                    <a:pt x="942" y="152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7"/>
                  </a:cubicBezTo>
                  <a:cubicBezTo>
                    <a:pt x="1125" y="2128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76"/>
                    <a:pt x="1246" y="1763"/>
                    <a:pt x="1338" y="1581"/>
                  </a:cubicBezTo>
                  <a:cubicBezTo>
                    <a:pt x="133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3" y="1733"/>
                  </a:cubicBezTo>
                  <a:cubicBezTo>
                    <a:pt x="1854" y="1763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45" y="1824"/>
                  </a:cubicBezTo>
                  <a:cubicBezTo>
                    <a:pt x="1824" y="1672"/>
                    <a:pt x="1702" y="1520"/>
                    <a:pt x="1642" y="133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6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8" y="1125"/>
                  </a:lnTo>
                  <a:cubicBezTo>
                    <a:pt x="1976" y="1095"/>
                    <a:pt x="1793" y="1064"/>
                    <a:pt x="1581" y="973"/>
                  </a:cubicBezTo>
                  <a:cubicBezTo>
                    <a:pt x="1550" y="973"/>
                    <a:pt x="1550" y="943"/>
                    <a:pt x="1520" y="943"/>
                  </a:cubicBezTo>
                  <a:cubicBezTo>
                    <a:pt x="1520" y="912"/>
                    <a:pt x="1520" y="912"/>
                    <a:pt x="1550" y="882"/>
                  </a:cubicBezTo>
                  <a:cubicBezTo>
                    <a:pt x="1642" y="730"/>
                    <a:pt x="1702" y="608"/>
                    <a:pt x="1793" y="487"/>
                  </a:cubicBezTo>
                  <a:cubicBezTo>
                    <a:pt x="1824" y="456"/>
                    <a:pt x="1854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5"/>
                  </a:cubicBezTo>
                  <a:cubicBezTo>
                    <a:pt x="1702" y="487"/>
                    <a:pt x="1550" y="608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6" y="639"/>
                    <a:pt x="1246" y="608"/>
                  </a:cubicBezTo>
                  <a:cubicBezTo>
                    <a:pt x="1186" y="456"/>
                    <a:pt x="1186" y="304"/>
                    <a:pt x="1125" y="183"/>
                  </a:cubicBezTo>
                  <a:cubicBezTo>
                    <a:pt x="1125" y="152"/>
                    <a:pt x="1094" y="61"/>
                    <a:pt x="109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6"/>
            <p:cNvSpPr/>
            <p:nvPr/>
          </p:nvSpPr>
          <p:spPr>
            <a:xfrm>
              <a:off x="5555658" y="226262"/>
              <a:ext cx="81632" cy="82751"/>
            </a:xfrm>
            <a:custGeom>
              <a:rect b="b" l="l" r="r" t="t"/>
              <a:pathLst>
                <a:path extrusionOk="0" h="2220" w="2190">
                  <a:moveTo>
                    <a:pt x="1095" y="0"/>
                  </a:moveTo>
                  <a:lnTo>
                    <a:pt x="1095" y="61"/>
                  </a:lnTo>
                  <a:cubicBezTo>
                    <a:pt x="1065" y="243"/>
                    <a:pt x="1004" y="426"/>
                    <a:pt x="943" y="578"/>
                  </a:cubicBezTo>
                  <a:cubicBezTo>
                    <a:pt x="943" y="608"/>
                    <a:pt x="913" y="669"/>
                    <a:pt x="913" y="669"/>
                  </a:cubicBezTo>
                  <a:lnTo>
                    <a:pt x="852" y="669"/>
                  </a:lnTo>
                  <a:cubicBezTo>
                    <a:pt x="700" y="608"/>
                    <a:pt x="548" y="517"/>
                    <a:pt x="457" y="426"/>
                  </a:cubicBezTo>
                  <a:cubicBezTo>
                    <a:pt x="365" y="395"/>
                    <a:pt x="335" y="365"/>
                    <a:pt x="244" y="304"/>
                  </a:cubicBezTo>
                  <a:lnTo>
                    <a:pt x="244" y="304"/>
                  </a:lnTo>
                  <a:cubicBezTo>
                    <a:pt x="244" y="304"/>
                    <a:pt x="244" y="365"/>
                    <a:pt x="305" y="365"/>
                  </a:cubicBezTo>
                  <a:cubicBezTo>
                    <a:pt x="396" y="517"/>
                    <a:pt x="517" y="669"/>
                    <a:pt x="609" y="851"/>
                  </a:cubicBezTo>
                  <a:cubicBezTo>
                    <a:pt x="609" y="882"/>
                    <a:pt x="639" y="912"/>
                    <a:pt x="639" y="912"/>
                  </a:cubicBezTo>
                  <a:cubicBezTo>
                    <a:pt x="487" y="1003"/>
                    <a:pt x="335" y="1034"/>
                    <a:pt x="183" y="1064"/>
                  </a:cubicBezTo>
                  <a:cubicBezTo>
                    <a:pt x="92" y="1064"/>
                    <a:pt x="31" y="1125"/>
                    <a:pt x="1" y="1125"/>
                  </a:cubicBezTo>
                  <a:lnTo>
                    <a:pt x="31" y="1125"/>
                  </a:lnTo>
                  <a:cubicBezTo>
                    <a:pt x="214" y="1155"/>
                    <a:pt x="396" y="1186"/>
                    <a:pt x="609" y="1277"/>
                  </a:cubicBezTo>
                  <a:cubicBezTo>
                    <a:pt x="639" y="1277"/>
                    <a:pt x="669" y="1307"/>
                    <a:pt x="669" y="1307"/>
                  </a:cubicBezTo>
                  <a:cubicBezTo>
                    <a:pt x="669" y="1338"/>
                    <a:pt x="639" y="1368"/>
                    <a:pt x="639" y="1368"/>
                  </a:cubicBezTo>
                  <a:cubicBezTo>
                    <a:pt x="548" y="1520"/>
                    <a:pt x="487" y="1672"/>
                    <a:pt x="396" y="1793"/>
                  </a:cubicBezTo>
                  <a:cubicBezTo>
                    <a:pt x="365" y="1824"/>
                    <a:pt x="365" y="1885"/>
                    <a:pt x="335" y="1915"/>
                  </a:cubicBezTo>
                  <a:cubicBezTo>
                    <a:pt x="335" y="1915"/>
                    <a:pt x="365" y="1915"/>
                    <a:pt x="365" y="1885"/>
                  </a:cubicBezTo>
                  <a:cubicBezTo>
                    <a:pt x="517" y="1763"/>
                    <a:pt x="700" y="1642"/>
                    <a:pt x="852" y="1581"/>
                  </a:cubicBezTo>
                  <a:cubicBezTo>
                    <a:pt x="913" y="1581"/>
                    <a:pt x="913" y="1520"/>
                    <a:pt x="943" y="1520"/>
                  </a:cubicBezTo>
                  <a:cubicBezTo>
                    <a:pt x="943" y="1581"/>
                    <a:pt x="973" y="1611"/>
                    <a:pt x="973" y="1611"/>
                  </a:cubicBezTo>
                  <a:cubicBezTo>
                    <a:pt x="1065" y="1763"/>
                    <a:pt x="1095" y="1915"/>
                    <a:pt x="1125" y="2097"/>
                  </a:cubicBezTo>
                  <a:cubicBezTo>
                    <a:pt x="1125" y="2128"/>
                    <a:pt x="1125" y="2189"/>
                    <a:pt x="1156" y="2219"/>
                  </a:cubicBezTo>
                  <a:lnTo>
                    <a:pt x="1156" y="2189"/>
                  </a:lnTo>
                  <a:cubicBezTo>
                    <a:pt x="1217" y="1976"/>
                    <a:pt x="1247" y="1793"/>
                    <a:pt x="1308" y="1611"/>
                  </a:cubicBezTo>
                  <a:cubicBezTo>
                    <a:pt x="1308" y="1581"/>
                    <a:pt x="1369" y="1581"/>
                    <a:pt x="1369" y="1520"/>
                  </a:cubicBezTo>
                  <a:cubicBezTo>
                    <a:pt x="1521" y="1581"/>
                    <a:pt x="1612" y="1642"/>
                    <a:pt x="1764" y="1763"/>
                  </a:cubicBezTo>
                  <a:cubicBezTo>
                    <a:pt x="1855" y="1793"/>
                    <a:pt x="1885" y="1824"/>
                    <a:pt x="1976" y="1885"/>
                  </a:cubicBezTo>
                  <a:cubicBezTo>
                    <a:pt x="1976" y="1885"/>
                    <a:pt x="1976" y="1824"/>
                    <a:pt x="1916" y="1824"/>
                  </a:cubicBezTo>
                  <a:cubicBezTo>
                    <a:pt x="1824" y="1672"/>
                    <a:pt x="1703" y="1520"/>
                    <a:pt x="1612" y="1338"/>
                  </a:cubicBezTo>
                  <a:cubicBezTo>
                    <a:pt x="1612" y="1307"/>
                    <a:pt x="1581" y="1307"/>
                    <a:pt x="1581" y="1277"/>
                  </a:cubicBezTo>
                  <a:cubicBezTo>
                    <a:pt x="1673" y="1277"/>
                    <a:pt x="1824" y="1216"/>
                    <a:pt x="1976" y="1186"/>
                  </a:cubicBezTo>
                  <a:cubicBezTo>
                    <a:pt x="2037" y="1186"/>
                    <a:pt x="2128" y="1155"/>
                    <a:pt x="2189" y="1155"/>
                  </a:cubicBezTo>
                  <a:lnTo>
                    <a:pt x="2159" y="1155"/>
                  </a:lnTo>
                  <a:cubicBezTo>
                    <a:pt x="1976" y="1125"/>
                    <a:pt x="1764" y="1064"/>
                    <a:pt x="1581" y="1003"/>
                  </a:cubicBezTo>
                  <a:cubicBezTo>
                    <a:pt x="1551" y="1003"/>
                    <a:pt x="1551" y="973"/>
                    <a:pt x="1521" y="973"/>
                  </a:cubicBezTo>
                  <a:cubicBezTo>
                    <a:pt x="1521" y="912"/>
                    <a:pt x="1521" y="912"/>
                    <a:pt x="1551" y="882"/>
                  </a:cubicBezTo>
                  <a:cubicBezTo>
                    <a:pt x="1612" y="730"/>
                    <a:pt x="1703" y="608"/>
                    <a:pt x="1764" y="517"/>
                  </a:cubicBezTo>
                  <a:cubicBezTo>
                    <a:pt x="1824" y="456"/>
                    <a:pt x="1855" y="395"/>
                    <a:pt x="1885" y="365"/>
                  </a:cubicBezTo>
                  <a:lnTo>
                    <a:pt x="1885" y="365"/>
                  </a:lnTo>
                  <a:cubicBezTo>
                    <a:pt x="1885" y="365"/>
                    <a:pt x="1855" y="365"/>
                    <a:pt x="1855" y="395"/>
                  </a:cubicBezTo>
                  <a:cubicBezTo>
                    <a:pt x="1703" y="517"/>
                    <a:pt x="1551" y="608"/>
                    <a:pt x="1369" y="669"/>
                  </a:cubicBezTo>
                  <a:cubicBezTo>
                    <a:pt x="1308" y="669"/>
                    <a:pt x="1277" y="699"/>
                    <a:pt x="1277" y="699"/>
                  </a:cubicBezTo>
                  <a:cubicBezTo>
                    <a:pt x="1277" y="669"/>
                    <a:pt x="1247" y="669"/>
                    <a:pt x="1247" y="608"/>
                  </a:cubicBezTo>
                  <a:cubicBezTo>
                    <a:pt x="1156" y="456"/>
                    <a:pt x="1156" y="304"/>
                    <a:pt x="1125" y="213"/>
                  </a:cubicBezTo>
                  <a:cubicBezTo>
                    <a:pt x="1125" y="152"/>
                    <a:pt x="1095" y="91"/>
                    <a:pt x="109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6"/>
            <p:cNvSpPr/>
            <p:nvPr/>
          </p:nvSpPr>
          <p:spPr>
            <a:xfrm>
              <a:off x="8958148" y="430583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3"/>
                    <a:pt x="1034" y="42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730" y="609"/>
                    <a:pt x="578" y="487"/>
                    <a:pt x="456" y="426"/>
                  </a:cubicBezTo>
                  <a:cubicBezTo>
                    <a:pt x="365" y="365"/>
                    <a:pt x="335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396" y="487"/>
                    <a:pt x="517" y="639"/>
                    <a:pt x="608" y="821"/>
                  </a:cubicBezTo>
                  <a:cubicBezTo>
                    <a:pt x="608" y="882"/>
                    <a:pt x="639" y="913"/>
                    <a:pt x="639" y="913"/>
                  </a:cubicBezTo>
                  <a:cubicBezTo>
                    <a:pt x="487" y="973"/>
                    <a:pt x="335" y="1034"/>
                    <a:pt x="183" y="1065"/>
                  </a:cubicBezTo>
                  <a:cubicBezTo>
                    <a:pt x="92" y="1065"/>
                    <a:pt x="31" y="1095"/>
                    <a:pt x="1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0"/>
                    <a:pt x="487" y="1672"/>
                    <a:pt x="396" y="1794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0"/>
                    <a:pt x="943" y="1520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8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6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4" y="1733"/>
                  </a:cubicBezTo>
                  <a:cubicBezTo>
                    <a:pt x="1855" y="1794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15" y="1824"/>
                  </a:cubicBezTo>
                  <a:cubicBezTo>
                    <a:pt x="1824" y="1672"/>
                    <a:pt x="1703" y="1520"/>
                    <a:pt x="1642" y="130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94" y="1065"/>
                    <a:pt x="1581" y="973"/>
                  </a:cubicBezTo>
                  <a:cubicBezTo>
                    <a:pt x="1551" y="973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42" y="730"/>
                    <a:pt x="1703" y="609"/>
                    <a:pt x="1794" y="487"/>
                  </a:cubicBezTo>
                  <a:cubicBezTo>
                    <a:pt x="1824" y="457"/>
                    <a:pt x="1855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5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6"/>
            <p:cNvSpPr/>
            <p:nvPr/>
          </p:nvSpPr>
          <p:spPr>
            <a:xfrm>
              <a:off x="3509738" y="453245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1"/>
                  </a:moveTo>
                  <a:cubicBezTo>
                    <a:pt x="122" y="1"/>
                    <a:pt x="1" y="122"/>
                    <a:pt x="1" y="213"/>
                  </a:cubicBezTo>
                  <a:cubicBezTo>
                    <a:pt x="1" y="335"/>
                    <a:pt x="122" y="457"/>
                    <a:pt x="213" y="457"/>
                  </a:cubicBezTo>
                  <a:cubicBezTo>
                    <a:pt x="335" y="457"/>
                    <a:pt x="456" y="335"/>
                    <a:pt x="456" y="213"/>
                  </a:cubicBezTo>
                  <a:cubicBezTo>
                    <a:pt x="456" y="12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6"/>
            <p:cNvSpPr/>
            <p:nvPr/>
          </p:nvSpPr>
          <p:spPr>
            <a:xfrm>
              <a:off x="2874147" y="795418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1" y="547"/>
                    <a:pt x="153" y="699"/>
                    <a:pt x="335" y="699"/>
                  </a:cubicBezTo>
                  <a:cubicBezTo>
                    <a:pt x="517" y="699"/>
                    <a:pt x="669" y="547"/>
                    <a:pt x="669" y="36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6"/>
            <p:cNvSpPr/>
            <p:nvPr/>
          </p:nvSpPr>
          <p:spPr>
            <a:xfrm>
              <a:off x="3994632" y="545013"/>
              <a:ext cx="13643" cy="14761"/>
            </a:xfrm>
            <a:custGeom>
              <a:rect b="b" l="l" r="r" t="t"/>
              <a:pathLst>
                <a:path extrusionOk="0" h="396" w="366">
                  <a:moveTo>
                    <a:pt x="183" y="1"/>
                  </a:moveTo>
                  <a:cubicBezTo>
                    <a:pt x="62" y="1"/>
                    <a:pt x="1" y="92"/>
                    <a:pt x="1" y="183"/>
                  </a:cubicBezTo>
                  <a:cubicBezTo>
                    <a:pt x="1" y="305"/>
                    <a:pt x="62" y="396"/>
                    <a:pt x="183" y="396"/>
                  </a:cubicBezTo>
                  <a:cubicBezTo>
                    <a:pt x="274" y="396"/>
                    <a:pt x="366" y="305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6"/>
            <p:cNvSpPr/>
            <p:nvPr/>
          </p:nvSpPr>
          <p:spPr>
            <a:xfrm>
              <a:off x="4932913" y="4999128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1"/>
                  </a:moveTo>
                  <a:cubicBezTo>
                    <a:pt x="152" y="1"/>
                    <a:pt x="0" y="122"/>
                    <a:pt x="0" y="305"/>
                  </a:cubicBezTo>
                  <a:cubicBezTo>
                    <a:pt x="0" y="456"/>
                    <a:pt x="152" y="608"/>
                    <a:pt x="304" y="608"/>
                  </a:cubicBezTo>
                  <a:cubicBezTo>
                    <a:pt x="456" y="608"/>
                    <a:pt x="608" y="487"/>
                    <a:pt x="608" y="305"/>
                  </a:cubicBezTo>
                  <a:cubicBezTo>
                    <a:pt x="608" y="122"/>
                    <a:pt x="456" y="1"/>
                    <a:pt x="30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6"/>
            <p:cNvSpPr/>
            <p:nvPr/>
          </p:nvSpPr>
          <p:spPr>
            <a:xfrm>
              <a:off x="1609748" y="1452516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44" y="1"/>
                  </a:moveTo>
                  <a:cubicBezTo>
                    <a:pt x="92" y="1"/>
                    <a:pt x="1" y="122"/>
                    <a:pt x="1" y="274"/>
                  </a:cubicBezTo>
                  <a:cubicBezTo>
                    <a:pt x="1" y="426"/>
                    <a:pt x="92" y="548"/>
                    <a:pt x="244" y="548"/>
                  </a:cubicBezTo>
                  <a:cubicBezTo>
                    <a:pt x="396" y="548"/>
                    <a:pt x="518" y="426"/>
                    <a:pt x="518" y="274"/>
                  </a:cubicBezTo>
                  <a:cubicBezTo>
                    <a:pt x="518" y="153"/>
                    <a:pt x="396" y="6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26"/>
            <p:cNvSpPr/>
            <p:nvPr/>
          </p:nvSpPr>
          <p:spPr>
            <a:xfrm>
              <a:off x="2007422" y="1002735"/>
              <a:ext cx="13643" cy="13643"/>
            </a:xfrm>
            <a:custGeom>
              <a:rect b="b" l="l" r="r" t="t"/>
              <a:pathLst>
                <a:path extrusionOk="0" h="366" w="366">
                  <a:moveTo>
                    <a:pt x="183" y="0"/>
                  </a:moveTo>
                  <a:cubicBezTo>
                    <a:pt x="62" y="0"/>
                    <a:pt x="1" y="61"/>
                    <a:pt x="1" y="183"/>
                  </a:cubicBezTo>
                  <a:cubicBezTo>
                    <a:pt x="1" y="304"/>
                    <a:pt x="62" y="365"/>
                    <a:pt x="183" y="365"/>
                  </a:cubicBezTo>
                  <a:cubicBezTo>
                    <a:pt x="305" y="365"/>
                    <a:pt x="366" y="304"/>
                    <a:pt x="366" y="183"/>
                  </a:cubicBezTo>
                  <a:cubicBezTo>
                    <a:pt x="366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26"/>
            <p:cNvSpPr/>
            <p:nvPr/>
          </p:nvSpPr>
          <p:spPr>
            <a:xfrm>
              <a:off x="2397155" y="148762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6"/>
                    <a:pt x="92" y="457"/>
                    <a:pt x="214" y="457"/>
                  </a:cubicBezTo>
                  <a:cubicBezTo>
                    <a:pt x="335" y="457"/>
                    <a:pt x="457" y="366"/>
                    <a:pt x="457" y="244"/>
                  </a:cubicBezTo>
                  <a:cubicBezTo>
                    <a:pt x="457" y="12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6"/>
            <p:cNvSpPr/>
            <p:nvPr/>
          </p:nvSpPr>
          <p:spPr>
            <a:xfrm>
              <a:off x="695462" y="904914"/>
              <a:ext cx="20427" cy="20427"/>
            </a:xfrm>
            <a:custGeom>
              <a:rect b="b" l="l" r="r" t="t"/>
              <a:pathLst>
                <a:path extrusionOk="0" h="548" w="54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6"/>
            <p:cNvSpPr/>
            <p:nvPr/>
          </p:nvSpPr>
          <p:spPr>
            <a:xfrm>
              <a:off x="977586" y="1317697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18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04"/>
                    <a:pt x="91" y="396"/>
                    <a:pt x="183" y="396"/>
                  </a:cubicBezTo>
                  <a:cubicBezTo>
                    <a:pt x="304" y="396"/>
                    <a:pt x="395" y="304"/>
                    <a:pt x="395" y="213"/>
                  </a:cubicBezTo>
                  <a:cubicBezTo>
                    <a:pt x="39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6"/>
            <p:cNvSpPr/>
            <p:nvPr/>
          </p:nvSpPr>
          <p:spPr>
            <a:xfrm>
              <a:off x="2780232" y="493133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1"/>
                  </a:moveTo>
                  <a:cubicBezTo>
                    <a:pt x="123" y="1"/>
                    <a:pt x="1" y="122"/>
                    <a:pt x="1" y="244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335" y="456"/>
                    <a:pt x="457" y="335"/>
                    <a:pt x="457" y="244"/>
                  </a:cubicBezTo>
                  <a:cubicBezTo>
                    <a:pt x="457" y="122"/>
                    <a:pt x="335" y="3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6"/>
            <p:cNvSpPr/>
            <p:nvPr/>
          </p:nvSpPr>
          <p:spPr>
            <a:xfrm>
              <a:off x="40600" y="98801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0"/>
                  </a:moveTo>
                  <a:cubicBezTo>
                    <a:pt x="92" y="0"/>
                    <a:pt x="1" y="122"/>
                    <a:pt x="1" y="244"/>
                  </a:cubicBezTo>
                  <a:cubicBezTo>
                    <a:pt x="1" y="36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4"/>
                  </a:cubicBezTo>
                  <a:cubicBezTo>
                    <a:pt x="457" y="122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6"/>
            <p:cNvSpPr/>
            <p:nvPr/>
          </p:nvSpPr>
          <p:spPr>
            <a:xfrm>
              <a:off x="1187176" y="366025"/>
              <a:ext cx="9095" cy="9095"/>
            </a:xfrm>
            <a:custGeom>
              <a:rect b="b" l="l" r="r" t="t"/>
              <a:pathLst>
                <a:path extrusionOk="0" h="244" w="244">
                  <a:moveTo>
                    <a:pt x="122" y="0"/>
                  </a:moveTo>
                  <a:cubicBezTo>
                    <a:pt x="31" y="0"/>
                    <a:pt x="0" y="61"/>
                    <a:pt x="0" y="122"/>
                  </a:cubicBezTo>
                  <a:cubicBezTo>
                    <a:pt x="0" y="213"/>
                    <a:pt x="31" y="243"/>
                    <a:pt x="122" y="243"/>
                  </a:cubicBezTo>
                  <a:cubicBezTo>
                    <a:pt x="183" y="243"/>
                    <a:pt x="244" y="213"/>
                    <a:pt x="244" y="122"/>
                  </a:cubicBezTo>
                  <a:cubicBezTo>
                    <a:pt x="244" y="61"/>
                    <a:pt x="152" y="31"/>
                    <a:pt x="12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6"/>
            <p:cNvSpPr/>
            <p:nvPr/>
          </p:nvSpPr>
          <p:spPr>
            <a:xfrm>
              <a:off x="1414882" y="82713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66" y="456"/>
                    <a:pt x="457" y="335"/>
                    <a:pt x="457" y="213"/>
                  </a:cubicBezTo>
                  <a:cubicBezTo>
                    <a:pt x="457" y="9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6"/>
            <p:cNvSpPr/>
            <p:nvPr/>
          </p:nvSpPr>
          <p:spPr>
            <a:xfrm>
              <a:off x="2176284" y="4254857"/>
              <a:ext cx="11369" cy="11369"/>
            </a:xfrm>
            <a:custGeom>
              <a:rect b="b" l="l" r="r" t="t"/>
              <a:pathLst>
                <a:path extrusionOk="0" h="305" w="305">
                  <a:moveTo>
                    <a:pt x="152" y="0"/>
                  </a:moveTo>
                  <a:cubicBezTo>
                    <a:pt x="61" y="0"/>
                    <a:pt x="0" y="61"/>
                    <a:pt x="0" y="152"/>
                  </a:cubicBezTo>
                  <a:cubicBezTo>
                    <a:pt x="0" y="213"/>
                    <a:pt x="61" y="304"/>
                    <a:pt x="152" y="304"/>
                  </a:cubicBezTo>
                  <a:cubicBezTo>
                    <a:pt x="213" y="304"/>
                    <a:pt x="304" y="213"/>
                    <a:pt x="304" y="152"/>
                  </a:cubicBezTo>
                  <a:cubicBezTo>
                    <a:pt x="304" y="61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6"/>
            <p:cNvSpPr/>
            <p:nvPr/>
          </p:nvSpPr>
          <p:spPr>
            <a:xfrm>
              <a:off x="2866855" y="4651214"/>
              <a:ext cx="20464" cy="20427"/>
            </a:xfrm>
            <a:custGeom>
              <a:rect b="b" l="l" r="r" t="t"/>
              <a:pathLst>
                <a:path extrusionOk="0" h="548" w="549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6"/>
            <p:cNvSpPr/>
            <p:nvPr/>
          </p:nvSpPr>
          <p:spPr>
            <a:xfrm>
              <a:off x="1051202" y="2316968"/>
              <a:ext cx="19308" cy="19308"/>
            </a:xfrm>
            <a:custGeom>
              <a:rect b="b" l="l" r="r" t="t"/>
              <a:pathLst>
                <a:path extrusionOk="0" h="51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18" y="395"/>
                    <a:pt x="518" y="274"/>
                  </a:cubicBezTo>
                  <a:cubicBezTo>
                    <a:pt x="51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6"/>
            <p:cNvSpPr/>
            <p:nvPr/>
          </p:nvSpPr>
          <p:spPr>
            <a:xfrm>
              <a:off x="604013" y="284358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48" y="395"/>
                    <a:pt x="548" y="243"/>
                  </a:cubicBezTo>
                  <a:cubicBezTo>
                    <a:pt x="548" y="152"/>
                    <a:pt x="426" y="31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6"/>
            <p:cNvSpPr/>
            <p:nvPr/>
          </p:nvSpPr>
          <p:spPr>
            <a:xfrm>
              <a:off x="179966" y="2013337"/>
              <a:ext cx="43090" cy="4309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6"/>
            <p:cNvSpPr/>
            <p:nvPr/>
          </p:nvSpPr>
          <p:spPr>
            <a:xfrm>
              <a:off x="8441566" y="5014530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13" y="1"/>
                    <a:pt x="1" y="21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26"/>
            <p:cNvSpPr/>
            <p:nvPr/>
          </p:nvSpPr>
          <p:spPr>
            <a:xfrm>
              <a:off x="8401093" y="3710075"/>
              <a:ext cx="18153" cy="15916"/>
            </a:xfrm>
            <a:custGeom>
              <a:rect b="b" l="l" r="r" t="t"/>
              <a:pathLst>
                <a:path extrusionOk="0" h="427" w="487">
                  <a:moveTo>
                    <a:pt x="244" y="1"/>
                  </a:moveTo>
                  <a:cubicBezTo>
                    <a:pt x="122" y="1"/>
                    <a:pt x="0" y="62"/>
                    <a:pt x="0" y="214"/>
                  </a:cubicBezTo>
                  <a:cubicBezTo>
                    <a:pt x="0" y="335"/>
                    <a:pt x="122" y="426"/>
                    <a:pt x="244" y="426"/>
                  </a:cubicBezTo>
                  <a:cubicBezTo>
                    <a:pt x="365" y="426"/>
                    <a:pt x="487" y="366"/>
                    <a:pt x="487" y="214"/>
                  </a:cubicBezTo>
                  <a:cubicBezTo>
                    <a:pt x="487" y="6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26"/>
            <p:cNvSpPr/>
            <p:nvPr/>
          </p:nvSpPr>
          <p:spPr>
            <a:xfrm>
              <a:off x="3866584" y="5073513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8"/>
                    <a:pt x="274" y="548"/>
                  </a:cubicBezTo>
                  <a:cubicBezTo>
                    <a:pt x="396" y="548"/>
                    <a:pt x="517" y="426"/>
                    <a:pt x="517" y="274"/>
                  </a:cubicBezTo>
                  <a:cubicBezTo>
                    <a:pt x="51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26"/>
            <p:cNvSpPr/>
            <p:nvPr/>
          </p:nvSpPr>
          <p:spPr>
            <a:xfrm>
              <a:off x="3516198" y="4799961"/>
              <a:ext cx="31758" cy="30603"/>
            </a:xfrm>
            <a:custGeom>
              <a:rect b="b" l="l" r="r" t="t"/>
              <a:pathLst>
                <a:path extrusionOk="0" h="821" w="852">
                  <a:moveTo>
                    <a:pt x="426" y="0"/>
                  </a:moveTo>
                  <a:cubicBezTo>
                    <a:pt x="214" y="0"/>
                    <a:pt x="1" y="183"/>
                    <a:pt x="1" y="426"/>
                  </a:cubicBezTo>
                  <a:cubicBezTo>
                    <a:pt x="1" y="639"/>
                    <a:pt x="214" y="821"/>
                    <a:pt x="426" y="821"/>
                  </a:cubicBezTo>
                  <a:cubicBezTo>
                    <a:pt x="670" y="821"/>
                    <a:pt x="852" y="639"/>
                    <a:pt x="852" y="426"/>
                  </a:cubicBezTo>
                  <a:cubicBezTo>
                    <a:pt x="852" y="183"/>
                    <a:pt x="670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26"/>
            <p:cNvSpPr/>
            <p:nvPr/>
          </p:nvSpPr>
          <p:spPr>
            <a:xfrm>
              <a:off x="8948348" y="4479600"/>
              <a:ext cx="34032" cy="34032"/>
            </a:xfrm>
            <a:custGeom>
              <a:rect b="b" l="l" r="r" t="t"/>
              <a:pathLst>
                <a:path extrusionOk="0" h="913" w="913">
                  <a:moveTo>
                    <a:pt x="456" y="1"/>
                  </a:moveTo>
                  <a:cubicBezTo>
                    <a:pt x="183" y="1"/>
                    <a:pt x="0" y="244"/>
                    <a:pt x="0" y="457"/>
                  </a:cubicBezTo>
                  <a:cubicBezTo>
                    <a:pt x="0" y="730"/>
                    <a:pt x="183" y="913"/>
                    <a:pt x="456" y="913"/>
                  </a:cubicBezTo>
                  <a:cubicBezTo>
                    <a:pt x="730" y="913"/>
                    <a:pt x="912" y="700"/>
                    <a:pt x="912" y="457"/>
                  </a:cubicBezTo>
                  <a:cubicBezTo>
                    <a:pt x="912" y="244"/>
                    <a:pt x="730" y="1"/>
                    <a:pt x="456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26"/>
            <p:cNvSpPr/>
            <p:nvPr/>
          </p:nvSpPr>
          <p:spPr>
            <a:xfrm>
              <a:off x="4425181" y="375083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0" y="487"/>
                    <a:pt x="122" y="608"/>
                    <a:pt x="304" y="608"/>
                  </a:cubicBezTo>
                  <a:cubicBezTo>
                    <a:pt x="456" y="608"/>
                    <a:pt x="608" y="487"/>
                    <a:pt x="608" y="304"/>
                  </a:cubicBezTo>
                  <a:cubicBezTo>
                    <a:pt x="608" y="122"/>
                    <a:pt x="456" y="0"/>
                    <a:pt x="30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26"/>
            <p:cNvSpPr/>
            <p:nvPr/>
          </p:nvSpPr>
          <p:spPr>
            <a:xfrm>
              <a:off x="6236984" y="4836826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26"/>
            <p:cNvSpPr/>
            <p:nvPr/>
          </p:nvSpPr>
          <p:spPr>
            <a:xfrm>
              <a:off x="4105073" y="4915821"/>
              <a:ext cx="24937" cy="26093"/>
            </a:xfrm>
            <a:custGeom>
              <a:rect b="b" l="l" r="r" t="t"/>
              <a:pathLst>
                <a:path extrusionOk="0" h="700" w="669">
                  <a:moveTo>
                    <a:pt x="335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47"/>
                    <a:pt x="152" y="699"/>
                    <a:pt x="335" y="699"/>
                  </a:cubicBezTo>
                  <a:cubicBezTo>
                    <a:pt x="517" y="699"/>
                    <a:pt x="669" y="54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26"/>
            <p:cNvSpPr/>
            <p:nvPr/>
          </p:nvSpPr>
          <p:spPr>
            <a:xfrm>
              <a:off x="5912737" y="881520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6"/>
            <p:cNvSpPr/>
            <p:nvPr/>
          </p:nvSpPr>
          <p:spPr>
            <a:xfrm>
              <a:off x="5359856" y="4752737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1" y="608"/>
                    <a:pt x="183" y="760"/>
                    <a:pt x="365" y="760"/>
                  </a:cubicBezTo>
                  <a:cubicBezTo>
                    <a:pt x="609" y="760"/>
                    <a:pt x="761" y="547"/>
                    <a:pt x="761" y="365"/>
                  </a:cubicBezTo>
                  <a:cubicBezTo>
                    <a:pt x="761" y="183"/>
                    <a:pt x="609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6"/>
            <p:cNvSpPr/>
            <p:nvPr/>
          </p:nvSpPr>
          <p:spPr>
            <a:xfrm>
              <a:off x="5816459" y="3813611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213" y="1"/>
                  </a:moveTo>
                  <a:cubicBezTo>
                    <a:pt x="91" y="1"/>
                    <a:pt x="0" y="92"/>
                    <a:pt x="0" y="213"/>
                  </a:cubicBezTo>
                  <a:cubicBezTo>
                    <a:pt x="0" y="305"/>
                    <a:pt x="91" y="396"/>
                    <a:pt x="213" y="396"/>
                  </a:cubicBezTo>
                  <a:cubicBezTo>
                    <a:pt x="304" y="396"/>
                    <a:pt x="395" y="305"/>
                    <a:pt x="395" y="213"/>
                  </a:cubicBezTo>
                  <a:cubicBezTo>
                    <a:pt x="395" y="92"/>
                    <a:pt x="304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6"/>
            <p:cNvSpPr/>
            <p:nvPr/>
          </p:nvSpPr>
          <p:spPr>
            <a:xfrm>
              <a:off x="7003775" y="427191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1"/>
                  </a:moveTo>
                  <a:cubicBezTo>
                    <a:pt x="153" y="1"/>
                    <a:pt x="1" y="153"/>
                    <a:pt x="1" y="365"/>
                  </a:cubicBezTo>
                  <a:cubicBezTo>
                    <a:pt x="1" y="548"/>
                    <a:pt x="153" y="700"/>
                    <a:pt x="335" y="700"/>
                  </a:cubicBezTo>
                  <a:cubicBezTo>
                    <a:pt x="518" y="700"/>
                    <a:pt x="670" y="548"/>
                    <a:pt x="670" y="365"/>
                  </a:cubicBez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6"/>
            <p:cNvSpPr/>
            <p:nvPr/>
          </p:nvSpPr>
          <p:spPr>
            <a:xfrm>
              <a:off x="6634430" y="5002831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5" y="0"/>
                  </a:moveTo>
                  <a:cubicBezTo>
                    <a:pt x="122" y="0"/>
                    <a:pt x="1" y="152"/>
                    <a:pt x="1" y="304"/>
                  </a:cubicBezTo>
                  <a:cubicBezTo>
                    <a:pt x="1" y="487"/>
                    <a:pt x="122" y="608"/>
                    <a:pt x="305" y="608"/>
                  </a:cubicBezTo>
                  <a:cubicBezTo>
                    <a:pt x="457" y="608"/>
                    <a:pt x="609" y="487"/>
                    <a:pt x="609" y="304"/>
                  </a:cubicBezTo>
                  <a:cubicBezTo>
                    <a:pt x="609" y="152"/>
                    <a:pt x="457" y="0"/>
                    <a:pt x="30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6"/>
            <p:cNvSpPr/>
            <p:nvPr/>
          </p:nvSpPr>
          <p:spPr>
            <a:xfrm>
              <a:off x="8424537" y="1780898"/>
              <a:ext cx="17035" cy="17221"/>
            </a:xfrm>
            <a:custGeom>
              <a:rect b="b" l="l" r="r" t="t"/>
              <a:pathLst>
                <a:path extrusionOk="0" h="462" w="457">
                  <a:moveTo>
                    <a:pt x="251" y="1"/>
                  </a:moveTo>
                  <a:cubicBezTo>
                    <a:pt x="238" y="1"/>
                    <a:pt x="226" y="2"/>
                    <a:pt x="213" y="5"/>
                  </a:cubicBezTo>
                  <a:cubicBezTo>
                    <a:pt x="91" y="5"/>
                    <a:pt x="0" y="127"/>
                    <a:pt x="0" y="248"/>
                  </a:cubicBezTo>
                  <a:cubicBezTo>
                    <a:pt x="0" y="370"/>
                    <a:pt x="91" y="461"/>
                    <a:pt x="213" y="461"/>
                  </a:cubicBezTo>
                  <a:cubicBezTo>
                    <a:pt x="334" y="461"/>
                    <a:pt x="456" y="370"/>
                    <a:pt x="456" y="248"/>
                  </a:cubicBezTo>
                  <a:cubicBezTo>
                    <a:pt x="456" y="112"/>
                    <a:pt x="359" y="1"/>
                    <a:pt x="25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6"/>
            <p:cNvSpPr/>
            <p:nvPr/>
          </p:nvSpPr>
          <p:spPr>
            <a:xfrm>
              <a:off x="8887142" y="292122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426" y="517"/>
                    <a:pt x="547" y="396"/>
                    <a:pt x="547" y="244"/>
                  </a:cubicBezTo>
                  <a:cubicBezTo>
                    <a:pt x="547" y="92"/>
                    <a:pt x="395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26"/>
            <p:cNvSpPr/>
            <p:nvPr/>
          </p:nvSpPr>
          <p:spPr>
            <a:xfrm>
              <a:off x="8193402" y="249496"/>
              <a:ext cx="36306" cy="36269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6"/>
            <p:cNvSpPr/>
            <p:nvPr/>
          </p:nvSpPr>
          <p:spPr>
            <a:xfrm>
              <a:off x="6813653" y="4821258"/>
              <a:ext cx="26093" cy="24974"/>
            </a:xfrm>
            <a:custGeom>
              <a:rect b="b" l="l" r="r" t="t"/>
              <a:pathLst>
                <a:path extrusionOk="0" h="670" w="700">
                  <a:moveTo>
                    <a:pt x="36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65" y="669"/>
                  </a:cubicBezTo>
                  <a:cubicBezTo>
                    <a:pt x="547" y="669"/>
                    <a:pt x="699" y="517"/>
                    <a:pt x="699" y="335"/>
                  </a:cubicBezTo>
                  <a:cubicBezTo>
                    <a:pt x="699" y="152"/>
                    <a:pt x="547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6"/>
            <p:cNvSpPr/>
            <p:nvPr/>
          </p:nvSpPr>
          <p:spPr>
            <a:xfrm>
              <a:off x="8952482" y="81014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6" y="335"/>
                    <a:pt x="456" y="213"/>
                  </a:cubicBezTo>
                  <a:cubicBezTo>
                    <a:pt x="456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26"/>
            <p:cNvSpPr/>
            <p:nvPr/>
          </p:nvSpPr>
          <p:spPr>
            <a:xfrm>
              <a:off x="9039703" y="1338086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6"/>
            <p:cNvSpPr/>
            <p:nvPr/>
          </p:nvSpPr>
          <p:spPr>
            <a:xfrm>
              <a:off x="8933752" y="1963825"/>
              <a:ext cx="31758" cy="31758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0" y="182"/>
                    <a:pt x="0" y="426"/>
                  </a:cubicBezTo>
                  <a:cubicBezTo>
                    <a:pt x="0" y="669"/>
                    <a:pt x="183" y="851"/>
                    <a:pt x="426" y="851"/>
                  </a:cubicBezTo>
                  <a:cubicBezTo>
                    <a:pt x="669" y="851"/>
                    <a:pt x="851" y="669"/>
                    <a:pt x="851" y="426"/>
                  </a:cubicBezTo>
                  <a:cubicBezTo>
                    <a:pt x="851" y="182"/>
                    <a:pt x="669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6" name="Google Shape;1286;p26"/>
          <p:cNvSpPr/>
          <p:nvPr/>
        </p:nvSpPr>
        <p:spPr>
          <a:xfrm>
            <a:off x="391493" y="192725"/>
            <a:ext cx="8359800" cy="4758000"/>
          </a:xfrm>
          <a:prstGeom prst="roundRect">
            <a:avLst>
              <a:gd fmla="val 2025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7" name="Google Shape;1287;p26"/>
          <p:cNvGrpSpPr/>
          <p:nvPr/>
        </p:nvGrpSpPr>
        <p:grpSpPr>
          <a:xfrm>
            <a:off x="726471" y="1220800"/>
            <a:ext cx="7692900" cy="3382800"/>
            <a:chOff x="726471" y="1220800"/>
            <a:chExt cx="7692900" cy="3382800"/>
          </a:xfrm>
        </p:grpSpPr>
        <p:sp>
          <p:nvSpPr>
            <p:cNvPr id="1288" name="Google Shape;1288;p26"/>
            <p:cNvSpPr/>
            <p:nvPr/>
          </p:nvSpPr>
          <p:spPr>
            <a:xfrm flipH="1">
              <a:off x="726471" y="1220800"/>
              <a:ext cx="7692900" cy="3382800"/>
            </a:xfrm>
            <a:prstGeom prst="roundRect">
              <a:avLst>
                <a:gd fmla="val 2554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89" name="Google Shape;1289;p26"/>
            <p:cNvCxnSpPr/>
            <p:nvPr/>
          </p:nvCxnSpPr>
          <p:spPr>
            <a:xfrm>
              <a:off x="726471" y="2912200"/>
              <a:ext cx="7692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0" name="Google Shape;1290;p26"/>
            <p:cNvCxnSpPr/>
            <p:nvPr/>
          </p:nvCxnSpPr>
          <p:spPr>
            <a:xfrm>
              <a:off x="3312097" y="1220925"/>
              <a:ext cx="0" cy="337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1" name="Google Shape;1291;p26"/>
            <p:cNvCxnSpPr/>
            <p:nvPr/>
          </p:nvCxnSpPr>
          <p:spPr>
            <a:xfrm>
              <a:off x="5825397" y="1223650"/>
              <a:ext cx="0" cy="337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92" name="Google Shape;1292;p26"/>
          <p:cNvSpPr/>
          <p:nvPr/>
        </p:nvSpPr>
        <p:spPr>
          <a:xfrm>
            <a:off x="720000" y="435857"/>
            <a:ext cx="7692900" cy="6027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00E1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26"/>
          <p:cNvSpPr txBox="1"/>
          <p:nvPr>
            <p:ph type="title"/>
          </p:nvPr>
        </p:nvSpPr>
        <p:spPr>
          <a:xfrm rot="-877">
            <a:off x="872400" y="3106275"/>
            <a:ext cx="2352000" cy="4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94" name="Google Shape;1294;p26"/>
          <p:cNvSpPr txBox="1"/>
          <p:nvPr>
            <p:ph idx="1" type="subTitle"/>
          </p:nvPr>
        </p:nvSpPr>
        <p:spPr>
          <a:xfrm rot="438">
            <a:off x="872400" y="3542225"/>
            <a:ext cx="23520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5" name="Google Shape;1295;p26"/>
          <p:cNvSpPr txBox="1"/>
          <p:nvPr>
            <p:ph idx="2" type="title"/>
          </p:nvPr>
        </p:nvSpPr>
        <p:spPr>
          <a:xfrm>
            <a:off x="3393926" y="3102263"/>
            <a:ext cx="2352000" cy="4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96" name="Google Shape;1296;p26"/>
          <p:cNvSpPr txBox="1"/>
          <p:nvPr>
            <p:ph idx="3" type="subTitle"/>
          </p:nvPr>
        </p:nvSpPr>
        <p:spPr>
          <a:xfrm>
            <a:off x="3393926" y="3540007"/>
            <a:ext cx="23520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7" name="Google Shape;1297;p26"/>
          <p:cNvSpPr txBox="1"/>
          <p:nvPr>
            <p:ph idx="4" type="title"/>
          </p:nvPr>
        </p:nvSpPr>
        <p:spPr>
          <a:xfrm>
            <a:off x="5919475" y="3105725"/>
            <a:ext cx="2352000" cy="4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98" name="Google Shape;1298;p26"/>
          <p:cNvSpPr txBox="1"/>
          <p:nvPr>
            <p:ph idx="5" type="subTitle"/>
          </p:nvPr>
        </p:nvSpPr>
        <p:spPr>
          <a:xfrm>
            <a:off x="5919475" y="3542546"/>
            <a:ext cx="23520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9" name="Google Shape;1299;p26"/>
          <p:cNvSpPr txBox="1"/>
          <p:nvPr>
            <p:ph idx="6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3_1"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1" name="Google Shape;1301;p27"/>
          <p:cNvGrpSpPr/>
          <p:nvPr/>
        </p:nvGrpSpPr>
        <p:grpSpPr>
          <a:xfrm flipH="1" rot="10800000">
            <a:off x="37929" y="35116"/>
            <a:ext cx="9082835" cy="5058823"/>
            <a:chOff x="40600" y="35116"/>
            <a:chExt cx="8999143" cy="5058823"/>
          </a:xfrm>
        </p:grpSpPr>
        <p:sp>
          <p:nvSpPr>
            <p:cNvPr id="1302" name="Google Shape;1302;p27"/>
            <p:cNvSpPr/>
            <p:nvPr/>
          </p:nvSpPr>
          <p:spPr>
            <a:xfrm>
              <a:off x="179319" y="76630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4"/>
                    <a:pt x="1004" y="39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52" y="639"/>
                  </a:lnTo>
                  <a:cubicBezTo>
                    <a:pt x="700" y="609"/>
                    <a:pt x="548" y="487"/>
                    <a:pt x="456" y="426"/>
                  </a:cubicBezTo>
                  <a:cubicBezTo>
                    <a:pt x="365" y="366"/>
                    <a:pt x="335" y="335"/>
                    <a:pt x="244" y="305"/>
                  </a:cubicBezTo>
                  <a:lnTo>
                    <a:pt x="244" y="305"/>
                  </a:lnTo>
                  <a:cubicBezTo>
                    <a:pt x="244" y="305"/>
                    <a:pt x="244" y="335"/>
                    <a:pt x="304" y="335"/>
                  </a:cubicBezTo>
                  <a:cubicBezTo>
                    <a:pt x="396" y="487"/>
                    <a:pt x="517" y="639"/>
                    <a:pt x="608" y="822"/>
                  </a:cubicBezTo>
                  <a:cubicBezTo>
                    <a:pt x="608" y="852"/>
                    <a:pt x="639" y="913"/>
                    <a:pt x="639" y="913"/>
                  </a:cubicBezTo>
                  <a:cubicBezTo>
                    <a:pt x="487" y="974"/>
                    <a:pt x="335" y="1034"/>
                    <a:pt x="183" y="1065"/>
                  </a:cubicBezTo>
                  <a:cubicBezTo>
                    <a:pt x="92" y="1065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1"/>
                    <a:pt x="487" y="1673"/>
                    <a:pt x="396" y="1794"/>
                  </a:cubicBezTo>
                  <a:cubicBezTo>
                    <a:pt x="365" y="1825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1"/>
                    <a:pt x="943" y="1521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9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7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1"/>
                  </a:cubicBezTo>
                  <a:cubicBezTo>
                    <a:pt x="1520" y="1551"/>
                    <a:pt x="1611" y="1642"/>
                    <a:pt x="1763" y="1733"/>
                  </a:cubicBezTo>
                  <a:cubicBezTo>
                    <a:pt x="1855" y="179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3" y="1521"/>
                    <a:pt x="1611" y="133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672" y="1247"/>
                    <a:pt x="179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63" y="1065"/>
                    <a:pt x="1581" y="974"/>
                  </a:cubicBezTo>
                  <a:cubicBezTo>
                    <a:pt x="1551" y="974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11" y="730"/>
                    <a:pt x="1703" y="609"/>
                    <a:pt x="1763" y="487"/>
                  </a:cubicBezTo>
                  <a:cubicBezTo>
                    <a:pt x="1794" y="457"/>
                    <a:pt x="1855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6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08" y="639"/>
                    <a:pt x="1277" y="670"/>
                    <a:pt x="1277" y="670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7"/>
            <p:cNvSpPr/>
            <p:nvPr/>
          </p:nvSpPr>
          <p:spPr>
            <a:xfrm>
              <a:off x="2364876" y="60666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4" y="1"/>
                  </a:moveTo>
                  <a:lnTo>
                    <a:pt x="1094" y="31"/>
                  </a:lnTo>
                  <a:cubicBezTo>
                    <a:pt x="1064" y="214"/>
                    <a:pt x="1034" y="396"/>
                    <a:pt x="942" y="548"/>
                  </a:cubicBezTo>
                  <a:cubicBezTo>
                    <a:pt x="942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699" y="609"/>
                    <a:pt x="547" y="487"/>
                    <a:pt x="456" y="396"/>
                  </a:cubicBezTo>
                  <a:cubicBezTo>
                    <a:pt x="365" y="366"/>
                    <a:pt x="334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426" y="487"/>
                    <a:pt x="517" y="639"/>
                    <a:pt x="608" y="822"/>
                  </a:cubicBezTo>
                  <a:cubicBezTo>
                    <a:pt x="608" y="852"/>
                    <a:pt x="638" y="913"/>
                    <a:pt x="638" y="913"/>
                  </a:cubicBezTo>
                  <a:cubicBezTo>
                    <a:pt x="486" y="974"/>
                    <a:pt x="334" y="1004"/>
                    <a:pt x="182" y="1065"/>
                  </a:cubicBezTo>
                  <a:cubicBezTo>
                    <a:pt x="122" y="1065"/>
                    <a:pt x="30" y="1095"/>
                    <a:pt x="0" y="1095"/>
                  </a:cubicBezTo>
                  <a:lnTo>
                    <a:pt x="30" y="1095"/>
                  </a:lnTo>
                  <a:cubicBezTo>
                    <a:pt x="213" y="1126"/>
                    <a:pt x="426" y="1156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8"/>
                    <a:pt x="638" y="1369"/>
                    <a:pt x="638" y="1369"/>
                  </a:cubicBezTo>
                  <a:cubicBezTo>
                    <a:pt x="578" y="1490"/>
                    <a:pt x="486" y="1673"/>
                    <a:pt x="426" y="1764"/>
                  </a:cubicBezTo>
                  <a:cubicBezTo>
                    <a:pt x="365" y="1825"/>
                    <a:pt x="365" y="1855"/>
                    <a:pt x="334" y="1885"/>
                  </a:cubicBezTo>
                  <a:cubicBezTo>
                    <a:pt x="334" y="1885"/>
                    <a:pt x="365" y="1885"/>
                    <a:pt x="365" y="1855"/>
                  </a:cubicBezTo>
                  <a:cubicBezTo>
                    <a:pt x="517" y="1733"/>
                    <a:pt x="730" y="1612"/>
                    <a:pt x="882" y="1551"/>
                  </a:cubicBezTo>
                  <a:cubicBezTo>
                    <a:pt x="912" y="1551"/>
                    <a:pt x="912" y="1490"/>
                    <a:pt x="942" y="149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8"/>
                  </a:cubicBezTo>
                  <a:cubicBezTo>
                    <a:pt x="1125" y="2129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46"/>
                    <a:pt x="1246" y="1764"/>
                    <a:pt x="1338" y="1581"/>
                  </a:cubicBezTo>
                  <a:cubicBezTo>
                    <a:pt x="1338" y="1551"/>
                    <a:pt x="1368" y="1551"/>
                    <a:pt x="1368" y="1490"/>
                  </a:cubicBezTo>
                  <a:cubicBezTo>
                    <a:pt x="1520" y="1551"/>
                    <a:pt x="1641" y="1612"/>
                    <a:pt x="1793" y="1733"/>
                  </a:cubicBezTo>
                  <a:cubicBezTo>
                    <a:pt x="1854" y="176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2" y="1490"/>
                    <a:pt x="1611" y="130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702" y="1247"/>
                    <a:pt x="1824" y="1217"/>
                    <a:pt x="1976" y="1156"/>
                  </a:cubicBezTo>
                  <a:cubicBezTo>
                    <a:pt x="2037" y="1156"/>
                    <a:pt x="2128" y="1126"/>
                    <a:pt x="2189" y="1126"/>
                  </a:cubicBezTo>
                  <a:lnTo>
                    <a:pt x="2158" y="1126"/>
                  </a:lnTo>
                  <a:cubicBezTo>
                    <a:pt x="1976" y="1095"/>
                    <a:pt x="1793" y="1065"/>
                    <a:pt x="1581" y="974"/>
                  </a:cubicBezTo>
                  <a:cubicBezTo>
                    <a:pt x="1550" y="974"/>
                    <a:pt x="1550" y="943"/>
                    <a:pt x="1520" y="943"/>
                  </a:cubicBezTo>
                  <a:cubicBezTo>
                    <a:pt x="1520" y="882"/>
                    <a:pt x="1520" y="882"/>
                    <a:pt x="1550" y="852"/>
                  </a:cubicBezTo>
                  <a:cubicBezTo>
                    <a:pt x="1641" y="700"/>
                    <a:pt x="1702" y="609"/>
                    <a:pt x="1793" y="487"/>
                  </a:cubicBezTo>
                  <a:cubicBezTo>
                    <a:pt x="1824" y="426"/>
                    <a:pt x="1854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6"/>
                  </a:cubicBezTo>
                  <a:cubicBezTo>
                    <a:pt x="1702" y="487"/>
                    <a:pt x="1550" y="609"/>
                    <a:pt x="1368" y="639"/>
                  </a:cubicBezTo>
                  <a:cubicBezTo>
                    <a:pt x="1307" y="639"/>
                    <a:pt x="1277" y="670"/>
                    <a:pt x="1277" y="670"/>
                  </a:cubicBezTo>
                  <a:cubicBezTo>
                    <a:pt x="1277" y="639"/>
                    <a:pt x="1246" y="639"/>
                    <a:pt x="1246" y="609"/>
                  </a:cubicBezTo>
                  <a:cubicBezTo>
                    <a:pt x="1186" y="457"/>
                    <a:pt x="1186" y="305"/>
                    <a:pt x="1125" y="183"/>
                  </a:cubicBezTo>
                  <a:cubicBezTo>
                    <a:pt x="1125" y="153"/>
                    <a:pt x="1094" y="62"/>
                    <a:pt x="109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7"/>
            <p:cNvSpPr/>
            <p:nvPr/>
          </p:nvSpPr>
          <p:spPr>
            <a:xfrm>
              <a:off x="97734" y="4291743"/>
              <a:ext cx="81595" cy="81595"/>
            </a:xfrm>
            <a:custGeom>
              <a:rect b="b" l="l" r="r" t="t"/>
              <a:pathLst>
                <a:path extrusionOk="0" h="2189" w="2189">
                  <a:moveTo>
                    <a:pt x="1094" y="0"/>
                  </a:moveTo>
                  <a:lnTo>
                    <a:pt x="1094" y="31"/>
                  </a:lnTo>
                  <a:cubicBezTo>
                    <a:pt x="1064" y="213"/>
                    <a:pt x="1034" y="426"/>
                    <a:pt x="942" y="578"/>
                  </a:cubicBezTo>
                  <a:cubicBezTo>
                    <a:pt x="942" y="608"/>
                    <a:pt x="912" y="639"/>
                    <a:pt x="912" y="639"/>
                  </a:cubicBezTo>
                  <a:lnTo>
                    <a:pt x="851" y="639"/>
                  </a:lnTo>
                  <a:cubicBezTo>
                    <a:pt x="730" y="608"/>
                    <a:pt x="547" y="487"/>
                    <a:pt x="456" y="426"/>
                  </a:cubicBezTo>
                  <a:cubicBezTo>
                    <a:pt x="365" y="365"/>
                    <a:pt x="335" y="335"/>
                    <a:pt x="243" y="304"/>
                  </a:cubicBezTo>
                  <a:lnTo>
                    <a:pt x="243" y="304"/>
                  </a:lnTo>
                  <a:cubicBezTo>
                    <a:pt x="243" y="304"/>
                    <a:pt x="243" y="335"/>
                    <a:pt x="304" y="335"/>
                  </a:cubicBezTo>
                  <a:cubicBezTo>
                    <a:pt x="395" y="487"/>
                    <a:pt x="517" y="639"/>
                    <a:pt x="608" y="821"/>
                  </a:cubicBezTo>
                  <a:cubicBezTo>
                    <a:pt x="608" y="852"/>
                    <a:pt x="638" y="912"/>
                    <a:pt x="638" y="912"/>
                  </a:cubicBezTo>
                  <a:cubicBezTo>
                    <a:pt x="486" y="973"/>
                    <a:pt x="335" y="1003"/>
                    <a:pt x="183" y="1064"/>
                  </a:cubicBezTo>
                  <a:cubicBezTo>
                    <a:pt x="122" y="1064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426" y="1155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7"/>
                    <a:pt x="638" y="1368"/>
                    <a:pt x="638" y="1368"/>
                  </a:cubicBezTo>
                  <a:cubicBezTo>
                    <a:pt x="578" y="1520"/>
                    <a:pt x="486" y="1672"/>
                    <a:pt x="395" y="1763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30" y="1611"/>
                    <a:pt x="882" y="1551"/>
                  </a:cubicBezTo>
                  <a:cubicBezTo>
                    <a:pt x="912" y="1551"/>
                    <a:pt x="912" y="1520"/>
                    <a:pt x="942" y="152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7"/>
                  </a:cubicBezTo>
                  <a:cubicBezTo>
                    <a:pt x="1125" y="2128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76"/>
                    <a:pt x="1246" y="1763"/>
                    <a:pt x="1338" y="1581"/>
                  </a:cubicBezTo>
                  <a:cubicBezTo>
                    <a:pt x="133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3" y="1733"/>
                  </a:cubicBezTo>
                  <a:cubicBezTo>
                    <a:pt x="1854" y="1763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45" y="1824"/>
                  </a:cubicBezTo>
                  <a:cubicBezTo>
                    <a:pt x="1824" y="1672"/>
                    <a:pt x="1702" y="1520"/>
                    <a:pt x="1642" y="133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6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8" y="1125"/>
                  </a:lnTo>
                  <a:cubicBezTo>
                    <a:pt x="1976" y="1095"/>
                    <a:pt x="1793" y="1064"/>
                    <a:pt x="1581" y="973"/>
                  </a:cubicBezTo>
                  <a:cubicBezTo>
                    <a:pt x="1550" y="973"/>
                    <a:pt x="1550" y="943"/>
                    <a:pt x="1520" y="943"/>
                  </a:cubicBezTo>
                  <a:cubicBezTo>
                    <a:pt x="1520" y="912"/>
                    <a:pt x="1520" y="912"/>
                    <a:pt x="1550" y="882"/>
                  </a:cubicBezTo>
                  <a:cubicBezTo>
                    <a:pt x="1642" y="730"/>
                    <a:pt x="1702" y="608"/>
                    <a:pt x="1793" y="487"/>
                  </a:cubicBezTo>
                  <a:cubicBezTo>
                    <a:pt x="1824" y="456"/>
                    <a:pt x="1854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5"/>
                  </a:cubicBezTo>
                  <a:cubicBezTo>
                    <a:pt x="1702" y="487"/>
                    <a:pt x="1550" y="608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6" y="639"/>
                    <a:pt x="1246" y="608"/>
                  </a:cubicBezTo>
                  <a:cubicBezTo>
                    <a:pt x="1186" y="456"/>
                    <a:pt x="1186" y="304"/>
                    <a:pt x="1125" y="183"/>
                  </a:cubicBezTo>
                  <a:cubicBezTo>
                    <a:pt x="1125" y="152"/>
                    <a:pt x="1094" y="61"/>
                    <a:pt x="109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7"/>
            <p:cNvSpPr/>
            <p:nvPr/>
          </p:nvSpPr>
          <p:spPr>
            <a:xfrm>
              <a:off x="5555658" y="35116"/>
              <a:ext cx="81632" cy="82751"/>
            </a:xfrm>
            <a:custGeom>
              <a:rect b="b" l="l" r="r" t="t"/>
              <a:pathLst>
                <a:path extrusionOk="0" h="2220" w="2190">
                  <a:moveTo>
                    <a:pt x="1095" y="0"/>
                  </a:moveTo>
                  <a:lnTo>
                    <a:pt x="1095" y="61"/>
                  </a:lnTo>
                  <a:cubicBezTo>
                    <a:pt x="1065" y="243"/>
                    <a:pt x="1004" y="426"/>
                    <a:pt x="943" y="578"/>
                  </a:cubicBezTo>
                  <a:cubicBezTo>
                    <a:pt x="943" y="608"/>
                    <a:pt x="913" y="669"/>
                    <a:pt x="913" y="669"/>
                  </a:cubicBezTo>
                  <a:lnTo>
                    <a:pt x="852" y="669"/>
                  </a:lnTo>
                  <a:cubicBezTo>
                    <a:pt x="700" y="608"/>
                    <a:pt x="548" y="517"/>
                    <a:pt x="457" y="426"/>
                  </a:cubicBezTo>
                  <a:cubicBezTo>
                    <a:pt x="365" y="395"/>
                    <a:pt x="335" y="365"/>
                    <a:pt x="244" y="304"/>
                  </a:cubicBezTo>
                  <a:lnTo>
                    <a:pt x="244" y="304"/>
                  </a:lnTo>
                  <a:cubicBezTo>
                    <a:pt x="244" y="304"/>
                    <a:pt x="244" y="365"/>
                    <a:pt x="305" y="365"/>
                  </a:cubicBezTo>
                  <a:cubicBezTo>
                    <a:pt x="396" y="517"/>
                    <a:pt x="517" y="669"/>
                    <a:pt x="609" y="851"/>
                  </a:cubicBezTo>
                  <a:cubicBezTo>
                    <a:pt x="609" y="882"/>
                    <a:pt x="639" y="912"/>
                    <a:pt x="639" y="912"/>
                  </a:cubicBezTo>
                  <a:cubicBezTo>
                    <a:pt x="487" y="1003"/>
                    <a:pt x="335" y="1034"/>
                    <a:pt x="183" y="1064"/>
                  </a:cubicBezTo>
                  <a:cubicBezTo>
                    <a:pt x="92" y="1064"/>
                    <a:pt x="31" y="1125"/>
                    <a:pt x="1" y="1125"/>
                  </a:cubicBezTo>
                  <a:lnTo>
                    <a:pt x="31" y="1125"/>
                  </a:lnTo>
                  <a:cubicBezTo>
                    <a:pt x="214" y="1155"/>
                    <a:pt x="396" y="1186"/>
                    <a:pt x="609" y="1277"/>
                  </a:cubicBezTo>
                  <a:cubicBezTo>
                    <a:pt x="639" y="1277"/>
                    <a:pt x="669" y="1307"/>
                    <a:pt x="669" y="1307"/>
                  </a:cubicBezTo>
                  <a:cubicBezTo>
                    <a:pt x="669" y="1338"/>
                    <a:pt x="639" y="1368"/>
                    <a:pt x="639" y="1368"/>
                  </a:cubicBezTo>
                  <a:cubicBezTo>
                    <a:pt x="548" y="1520"/>
                    <a:pt x="487" y="1672"/>
                    <a:pt x="396" y="1793"/>
                  </a:cubicBezTo>
                  <a:cubicBezTo>
                    <a:pt x="365" y="1824"/>
                    <a:pt x="365" y="1885"/>
                    <a:pt x="335" y="1915"/>
                  </a:cubicBezTo>
                  <a:cubicBezTo>
                    <a:pt x="335" y="1915"/>
                    <a:pt x="365" y="1915"/>
                    <a:pt x="365" y="1885"/>
                  </a:cubicBezTo>
                  <a:cubicBezTo>
                    <a:pt x="517" y="1763"/>
                    <a:pt x="700" y="1642"/>
                    <a:pt x="852" y="1581"/>
                  </a:cubicBezTo>
                  <a:cubicBezTo>
                    <a:pt x="913" y="1581"/>
                    <a:pt x="913" y="1520"/>
                    <a:pt x="943" y="1520"/>
                  </a:cubicBezTo>
                  <a:cubicBezTo>
                    <a:pt x="943" y="1581"/>
                    <a:pt x="973" y="1611"/>
                    <a:pt x="973" y="1611"/>
                  </a:cubicBezTo>
                  <a:cubicBezTo>
                    <a:pt x="1065" y="1763"/>
                    <a:pt x="1095" y="1915"/>
                    <a:pt x="1125" y="2097"/>
                  </a:cubicBezTo>
                  <a:cubicBezTo>
                    <a:pt x="1125" y="2128"/>
                    <a:pt x="1125" y="2189"/>
                    <a:pt x="1156" y="2219"/>
                  </a:cubicBezTo>
                  <a:lnTo>
                    <a:pt x="1156" y="2189"/>
                  </a:lnTo>
                  <a:cubicBezTo>
                    <a:pt x="1217" y="1976"/>
                    <a:pt x="1247" y="1793"/>
                    <a:pt x="1308" y="1611"/>
                  </a:cubicBezTo>
                  <a:cubicBezTo>
                    <a:pt x="1308" y="1581"/>
                    <a:pt x="1369" y="1581"/>
                    <a:pt x="1369" y="1520"/>
                  </a:cubicBezTo>
                  <a:cubicBezTo>
                    <a:pt x="1521" y="1581"/>
                    <a:pt x="1612" y="1642"/>
                    <a:pt x="1764" y="1763"/>
                  </a:cubicBezTo>
                  <a:cubicBezTo>
                    <a:pt x="1855" y="1793"/>
                    <a:pt x="1885" y="1824"/>
                    <a:pt x="1976" y="1885"/>
                  </a:cubicBezTo>
                  <a:cubicBezTo>
                    <a:pt x="1976" y="1885"/>
                    <a:pt x="1976" y="1824"/>
                    <a:pt x="1916" y="1824"/>
                  </a:cubicBezTo>
                  <a:cubicBezTo>
                    <a:pt x="1824" y="1672"/>
                    <a:pt x="1703" y="1520"/>
                    <a:pt x="1612" y="1338"/>
                  </a:cubicBezTo>
                  <a:cubicBezTo>
                    <a:pt x="1612" y="1307"/>
                    <a:pt x="1581" y="1307"/>
                    <a:pt x="1581" y="1277"/>
                  </a:cubicBezTo>
                  <a:cubicBezTo>
                    <a:pt x="1673" y="1277"/>
                    <a:pt x="1824" y="1216"/>
                    <a:pt x="1976" y="1186"/>
                  </a:cubicBezTo>
                  <a:cubicBezTo>
                    <a:pt x="2037" y="1186"/>
                    <a:pt x="2128" y="1155"/>
                    <a:pt x="2189" y="1155"/>
                  </a:cubicBezTo>
                  <a:lnTo>
                    <a:pt x="2159" y="1155"/>
                  </a:lnTo>
                  <a:cubicBezTo>
                    <a:pt x="1976" y="1125"/>
                    <a:pt x="1764" y="1064"/>
                    <a:pt x="1581" y="1003"/>
                  </a:cubicBezTo>
                  <a:cubicBezTo>
                    <a:pt x="1551" y="1003"/>
                    <a:pt x="1551" y="973"/>
                    <a:pt x="1521" y="973"/>
                  </a:cubicBezTo>
                  <a:cubicBezTo>
                    <a:pt x="1521" y="912"/>
                    <a:pt x="1521" y="912"/>
                    <a:pt x="1551" y="882"/>
                  </a:cubicBezTo>
                  <a:cubicBezTo>
                    <a:pt x="1612" y="730"/>
                    <a:pt x="1703" y="608"/>
                    <a:pt x="1764" y="517"/>
                  </a:cubicBezTo>
                  <a:cubicBezTo>
                    <a:pt x="1824" y="456"/>
                    <a:pt x="1855" y="395"/>
                    <a:pt x="1885" y="365"/>
                  </a:cubicBezTo>
                  <a:lnTo>
                    <a:pt x="1885" y="365"/>
                  </a:lnTo>
                  <a:cubicBezTo>
                    <a:pt x="1885" y="365"/>
                    <a:pt x="1855" y="365"/>
                    <a:pt x="1855" y="395"/>
                  </a:cubicBezTo>
                  <a:cubicBezTo>
                    <a:pt x="1703" y="517"/>
                    <a:pt x="1551" y="608"/>
                    <a:pt x="1369" y="669"/>
                  </a:cubicBezTo>
                  <a:cubicBezTo>
                    <a:pt x="1308" y="669"/>
                    <a:pt x="1277" y="699"/>
                    <a:pt x="1277" y="699"/>
                  </a:cubicBezTo>
                  <a:cubicBezTo>
                    <a:pt x="1277" y="669"/>
                    <a:pt x="1247" y="669"/>
                    <a:pt x="1247" y="608"/>
                  </a:cubicBezTo>
                  <a:cubicBezTo>
                    <a:pt x="1156" y="456"/>
                    <a:pt x="1156" y="304"/>
                    <a:pt x="1125" y="213"/>
                  </a:cubicBezTo>
                  <a:cubicBezTo>
                    <a:pt x="1125" y="152"/>
                    <a:pt x="1095" y="91"/>
                    <a:pt x="109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7"/>
            <p:cNvSpPr/>
            <p:nvPr/>
          </p:nvSpPr>
          <p:spPr>
            <a:xfrm>
              <a:off x="8958148" y="430583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3"/>
                    <a:pt x="1034" y="42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730" y="609"/>
                    <a:pt x="578" y="487"/>
                    <a:pt x="456" y="426"/>
                  </a:cubicBezTo>
                  <a:cubicBezTo>
                    <a:pt x="365" y="365"/>
                    <a:pt x="335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396" y="487"/>
                    <a:pt x="517" y="639"/>
                    <a:pt x="608" y="821"/>
                  </a:cubicBezTo>
                  <a:cubicBezTo>
                    <a:pt x="608" y="882"/>
                    <a:pt x="639" y="913"/>
                    <a:pt x="639" y="913"/>
                  </a:cubicBezTo>
                  <a:cubicBezTo>
                    <a:pt x="487" y="973"/>
                    <a:pt x="335" y="1034"/>
                    <a:pt x="183" y="1065"/>
                  </a:cubicBezTo>
                  <a:cubicBezTo>
                    <a:pt x="92" y="1065"/>
                    <a:pt x="31" y="1095"/>
                    <a:pt x="1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0"/>
                    <a:pt x="487" y="1672"/>
                    <a:pt x="396" y="1794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0"/>
                    <a:pt x="943" y="1520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8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6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4" y="1733"/>
                  </a:cubicBezTo>
                  <a:cubicBezTo>
                    <a:pt x="1855" y="1794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15" y="1824"/>
                  </a:cubicBezTo>
                  <a:cubicBezTo>
                    <a:pt x="1824" y="1672"/>
                    <a:pt x="1703" y="1520"/>
                    <a:pt x="1642" y="130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94" y="1065"/>
                    <a:pt x="1581" y="973"/>
                  </a:cubicBezTo>
                  <a:cubicBezTo>
                    <a:pt x="1551" y="973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42" y="730"/>
                    <a:pt x="1703" y="609"/>
                    <a:pt x="1794" y="487"/>
                  </a:cubicBezTo>
                  <a:cubicBezTo>
                    <a:pt x="1824" y="457"/>
                    <a:pt x="1855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5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7"/>
            <p:cNvSpPr/>
            <p:nvPr/>
          </p:nvSpPr>
          <p:spPr>
            <a:xfrm>
              <a:off x="3509738" y="72245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1"/>
                  </a:moveTo>
                  <a:cubicBezTo>
                    <a:pt x="122" y="1"/>
                    <a:pt x="1" y="122"/>
                    <a:pt x="1" y="213"/>
                  </a:cubicBezTo>
                  <a:cubicBezTo>
                    <a:pt x="1" y="335"/>
                    <a:pt x="122" y="457"/>
                    <a:pt x="213" y="457"/>
                  </a:cubicBezTo>
                  <a:cubicBezTo>
                    <a:pt x="335" y="457"/>
                    <a:pt x="456" y="335"/>
                    <a:pt x="456" y="213"/>
                  </a:cubicBezTo>
                  <a:cubicBezTo>
                    <a:pt x="456" y="12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7"/>
            <p:cNvSpPr/>
            <p:nvPr/>
          </p:nvSpPr>
          <p:spPr>
            <a:xfrm>
              <a:off x="2874147" y="795418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1" y="547"/>
                    <a:pt x="153" y="699"/>
                    <a:pt x="335" y="699"/>
                  </a:cubicBezTo>
                  <a:cubicBezTo>
                    <a:pt x="517" y="699"/>
                    <a:pt x="669" y="547"/>
                    <a:pt x="669" y="36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27"/>
            <p:cNvSpPr/>
            <p:nvPr/>
          </p:nvSpPr>
          <p:spPr>
            <a:xfrm>
              <a:off x="3994632" y="207925"/>
              <a:ext cx="13643" cy="14761"/>
            </a:xfrm>
            <a:custGeom>
              <a:rect b="b" l="l" r="r" t="t"/>
              <a:pathLst>
                <a:path extrusionOk="0" h="396" w="366">
                  <a:moveTo>
                    <a:pt x="183" y="1"/>
                  </a:moveTo>
                  <a:cubicBezTo>
                    <a:pt x="62" y="1"/>
                    <a:pt x="1" y="92"/>
                    <a:pt x="1" y="183"/>
                  </a:cubicBezTo>
                  <a:cubicBezTo>
                    <a:pt x="1" y="305"/>
                    <a:pt x="62" y="396"/>
                    <a:pt x="183" y="396"/>
                  </a:cubicBezTo>
                  <a:cubicBezTo>
                    <a:pt x="274" y="396"/>
                    <a:pt x="366" y="305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27"/>
            <p:cNvSpPr/>
            <p:nvPr/>
          </p:nvSpPr>
          <p:spPr>
            <a:xfrm>
              <a:off x="4932913" y="4999128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1"/>
                  </a:moveTo>
                  <a:cubicBezTo>
                    <a:pt x="152" y="1"/>
                    <a:pt x="0" y="122"/>
                    <a:pt x="0" y="305"/>
                  </a:cubicBezTo>
                  <a:cubicBezTo>
                    <a:pt x="0" y="456"/>
                    <a:pt x="152" y="608"/>
                    <a:pt x="304" y="608"/>
                  </a:cubicBezTo>
                  <a:cubicBezTo>
                    <a:pt x="456" y="608"/>
                    <a:pt x="608" y="487"/>
                    <a:pt x="608" y="305"/>
                  </a:cubicBezTo>
                  <a:cubicBezTo>
                    <a:pt x="608" y="122"/>
                    <a:pt x="456" y="1"/>
                    <a:pt x="30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27"/>
            <p:cNvSpPr/>
            <p:nvPr/>
          </p:nvSpPr>
          <p:spPr>
            <a:xfrm>
              <a:off x="175289" y="1452516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44" y="1"/>
                  </a:moveTo>
                  <a:cubicBezTo>
                    <a:pt x="92" y="1"/>
                    <a:pt x="1" y="122"/>
                    <a:pt x="1" y="274"/>
                  </a:cubicBezTo>
                  <a:cubicBezTo>
                    <a:pt x="1" y="426"/>
                    <a:pt x="92" y="548"/>
                    <a:pt x="244" y="548"/>
                  </a:cubicBezTo>
                  <a:cubicBezTo>
                    <a:pt x="396" y="548"/>
                    <a:pt x="518" y="426"/>
                    <a:pt x="518" y="274"/>
                  </a:cubicBezTo>
                  <a:cubicBezTo>
                    <a:pt x="518" y="153"/>
                    <a:pt x="396" y="6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27"/>
            <p:cNvSpPr/>
            <p:nvPr/>
          </p:nvSpPr>
          <p:spPr>
            <a:xfrm>
              <a:off x="2007422" y="1002735"/>
              <a:ext cx="13643" cy="13643"/>
            </a:xfrm>
            <a:custGeom>
              <a:rect b="b" l="l" r="r" t="t"/>
              <a:pathLst>
                <a:path extrusionOk="0" h="366" w="366">
                  <a:moveTo>
                    <a:pt x="183" y="0"/>
                  </a:moveTo>
                  <a:cubicBezTo>
                    <a:pt x="62" y="0"/>
                    <a:pt x="1" y="61"/>
                    <a:pt x="1" y="183"/>
                  </a:cubicBezTo>
                  <a:cubicBezTo>
                    <a:pt x="1" y="304"/>
                    <a:pt x="62" y="365"/>
                    <a:pt x="183" y="365"/>
                  </a:cubicBezTo>
                  <a:cubicBezTo>
                    <a:pt x="305" y="365"/>
                    <a:pt x="366" y="304"/>
                    <a:pt x="366" y="183"/>
                  </a:cubicBezTo>
                  <a:cubicBezTo>
                    <a:pt x="366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7"/>
            <p:cNvSpPr/>
            <p:nvPr/>
          </p:nvSpPr>
          <p:spPr>
            <a:xfrm>
              <a:off x="283215" y="110662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6"/>
                    <a:pt x="92" y="457"/>
                    <a:pt x="214" y="457"/>
                  </a:cubicBezTo>
                  <a:cubicBezTo>
                    <a:pt x="335" y="457"/>
                    <a:pt x="457" y="366"/>
                    <a:pt x="457" y="244"/>
                  </a:cubicBezTo>
                  <a:cubicBezTo>
                    <a:pt x="457" y="12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7"/>
            <p:cNvSpPr/>
            <p:nvPr/>
          </p:nvSpPr>
          <p:spPr>
            <a:xfrm>
              <a:off x="695462" y="904914"/>
              <a:ext cx="20427" cy="20427"/>
            </a:xfrm>
            <a:custGeom>
              <a:rect b="b" l="l" r="r" t="t"/>
              <a:pathLst>
                <a:path extrusionOk="0" h="548" w="54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7"/>
            <p:cNvSpPr/>
            <p:nvPr/>
          </p:nvSpPr>
          <p:spPr>
            <a:xfrm>
              <a:off x="977586" y="1317697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18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04"/>
                    <a:pt x="91" y="396"/>
                    <a:pt x="183" y="396"/>
                  </a:cubicBezTo>
                  <a:cubicBezTo>
                    <a:pt x="304" y="396"/>
                    <a:pt x="395" y="304"/>
                    <a:pt x="395" y="213"/>
                  </a:cubicBezTo>
                  <a:cubicBezTo>
                    <a:pt x="39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7"/>
            <p:cNvSpPr/>
            <p:nvPr/>
          </p:nvSpPr>
          <p:spPr>
            <a:xfrm>
              <a:off x="2629236" y="5033369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1"/>
                  </a:moveTo>
                  <a:cubicBezTo>
                    <a:pt x="123" y="1"/>
                    <a:pt x="1" y="122"/>
                    <a:pt x="1" y="244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335" y="456"/>
                    <a:pt x="457" y="335"/>
                    <a:pt x="457" y="244"/>
                  </a:cubicBezTo>
                  <a:cubicBezTo>
                    <a:pt x="457" y="122"/>
                    <a:pt x="335" y="3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7"/>
            <p:cNvSpPr/>
            <p:nvPr/>
          </p:nvSpPr>
          <p:spPr>
            <a:xfrm>
              <a:off x="40600" y="98801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0"/>
                  </a:moveTo>
                  <a:cubicBezTo>
                    <a:pt x="92" y="0"/>
                    <a:pt x="1" y="122"/>
                    <a:pt x="1" y="244"/>
                  </a:cubicBezTo>
                  <a:cubicBezTo>
                    <a:pt x="1" y="36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4"/>
                  </a:cubicBezTo>
                  <a:cubicBezTo>
                    <a:pt x="457" y="122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27"/>
            <p:cNvSpPr/>
            <p:nvPr/>
          </p:nvSpPr>
          <p:spPr>
            <a:xfrm>
              <a:off x="1187176" y="366025"/>
              <a:ext cx="9095" cy="9095"/>
            </a:xfrm>
            <a:custGeom>
              <a:rect b="b" l="l" r="r" t="t"/>
              <a:pathLst>
                <a:path extrusionOk="0" h="244" w="244">
                  <a:moveTo>
                    <a:pt x="122" y="0"/>
                  </a:moveTo>
                  <a:cubicBezTo>
                    <a:pt x="31" y="0"/>
                    <a:pt x="0" y="61"/>
                    <a:pt x="0" y="122"/>
                  </a:cubicBezTo>
                  <a:cubicBezTo>
                    <a:pt x="0" y="213"/>
                    <a:pt x="31" y="243"/>
                    <a:pt x="122" y="243"/>
                  </a:cubicBezTo>
                  <a:cubicBezTo>
                    <a:pt x="183" y="243"/>
                    <a:pt x="244" y="213"/>
                    <a:pt x="244" y="122"/>
                  </a:cubicBezTo>
                  <a:cubicBezTo>
                    <a:pt x="244" y="61"/>
                    <a:pt x="152" y="31"/>
                    <a:pt x="12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7"/>
            <p:cNvSpPr/>
            <p:nvPr/>
          </p:nvSpPr>
          <p:spPr>
            <a:xfrm>
              <a:off x="1414882" y="82713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66" y="456"/>
                    <a:pt x="457" y="335"/>
                    <a:pt x="457" y="213"/>
                  </a:cubicBezTo>
                  <a:cubicBezTo>
                    <a:pt x="457" y="9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7"/>
            <p:cNvSpPr/>
            <p:nvPr/>
          </p:nvSpPr>
          <p:spPr>
            <a:xfrm>
              <a:off x="2176284" y="4254857"/>
              <a:ext cx="11369" cy="11369"/>
            </a:xfrm>
            <a:custGeom>
              <a:rect b="b" l="l" r="r" t="t"/>
              <a:pathLst>
                <a:path extrusionOk="0" h="305" w="305">
                  <a:moveTo>
                    <a:pt x="152" y="0"/>
                  </a:moveTo>
                  <a:cubicBezTo>
                    <a:pt x="61" y="0"/>
                    <a:pt x="0" y="61"/>
                    <a:pt x="0" y="152"/>
                  </a:cubicBezTo>
                  <a:cubicBezTo>
                    <a:pt x="0" y="213"/>
                    <a:pt x="61" y="304"/>
                    <a:pt x="152" y="304"/>
                  </a:cubicBezTo>
                  <a:cubicBezTo>
                    <a:pt x="213" y="304"/>
                    <a:pt x="304" y="213"/>
                    <a:pt x="304" y="152"/>
                  </a:cubicBezTo>
                  <a:cubicBezTo>
                    <a:pt x="304" y="61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7"/>
            <p:cNvSpPr/>
            <p:nvPr/>
          </p:nvSpPr>
          <p:spPr>
            <a:xfrm>
              <a:off x="2715859" y="4753245"/>
              <a:ext cx="20464" cy="20427"/>
            </a:xfrm>
            <a:custGeom>
              <a:rect b="b" l="l" r="r" t="t"/>
              <a:pathLst>
                <a:path extrusionOk="0" h="548" w="549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7"/>
            <p:cNvSpPr/>
            <p:nvPr/>
          </p:nvSpPr>
          <p:spPr>
            <a:xfrm>
              <a:off x="145228" y="2621768"/>
              <a:ext cx="19308" cy="19308"/>
            </a:xfrm>
            <a:custGeom>
              <a:rect b="b" l="l" r="r" t="t"/>
              <a:pathLst>
                <a:path extrusionOk="0" h="51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18" y="395"/>
                    <a:pt x="518" y="274"/>
                  </a:cubicBezTo>
                  <a:cubicBezTo>
                    <a:pt x="51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27"/>
            <p:cNvSpPr/>
            <p:nvPr/>
          </p:nvSpPr>
          <p:spPr>
            <a:xfrm>
              <a:off x="151026" y="314838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48" y="395"/>
                    <a:pt x="548" y="243"/>
                  </a:cubicBezTo>
                  <a:cubicBezTo>
                    <a:pt x="548" y="152"/>
                    <a:pt x="426" y="31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7"/>
            <p:cNvSpPr/>
            <p:nvPr/>
          </p:nvSpPr>
          <p:spPr>
            <a:xfrm>
              <a:off x="179966" y="2013337"/>
              <a:ext cx="43090" cy="4309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7"/>
            <p:cNvSpPr/>
            <p:nvPr/>
          </p:nvSpPr>
          <p:spPr>
            <a:xfrm>
              <a:off x="8441566" y="5014530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13" y="1"/>
                    <a:pt x="1" y="21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27"/>
            <p:cNvSpPr/>
            <p:nvPr/>
          </p:nvSpPr>
          <p:spPr>
            <a:xfrm>
              <a:off x="8401093" y="3710075"/>
              <a:ext cx="18153" cy="15916"/>
            </a:xfrm>
            <a:custGeom>
              <a:rect b="b" l="l" r="r" t="t"/>
              <a:pathLst>
                <a:path extrusionOk="0" h="427" w="487">
                  <a:moveTo>
                    <a:pt x="244" y="1"/>
                  </a:moveTo>
                  <a:cubicBezTo>
                    <a:pt x="122" y="1"/>
                    <a:pt x="0" y="62"/>
                    <a:pt x="0" y="214"/>
                  </a:cubicBezTo>
                  <a:cubicBezTo>
                    <a:pt x="0" y="335"/>
                    <a:pt x="122" y="426"/>
                    <a:pt x="244" y="426"/>
                  </a:cubicBezTo>
                  <a:cubicBezTo>
                    <a:pt x="365" y="426"/>
                    <a:pt x="487" y="366"/>
                    <a:pt x="487" y="214"/>
                  </a:cubicBezTo>
                  <a:cubicBezTo>
                    <a:pt x="487" y="6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27"/>
            <p:cNvSpPr/>
            <p:nvPr/>
          </p:nvSpPr>
          <p:spPr>
            <a:xfrm>
              <a:off x="3866584" y="5073513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8"/>
                    <a:pt x="274" y="548"/>
                  </a:cubicBezTo>
                  <a:cubicBezTo>
                    <a:pt x="396" y="548"/>
                    <a:pt x="517" y="426"/>
                    <a:pt x="517" y="274"/>
                  </a:cubicBezTo>
                  <a:cubicBezTo>
                    <a:pt x="51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27"/>
            <p:cNvSpPr/>
            <p:nvPr/>
          </p:nvSpPr>
          <p:spPr>
            <a:xfrm>
              <a:off x="3516198" y="5010480"/>
              <a:ext cx="31758" cy="30603"/>
            </a:xfrm>
            <a:custGeom>
              <a:rect b="b" l="l" r="r" t="t"/>
              <a:pathLst>
                <a:path extrusionOk="0" h="821" w="852">
                  <a:moveTo>
                    <a:pt x="426" y="0"/>
                  </a:moveTo>
                  <a:cubicBezTo>
                    <a:pt x="214" y="0"/>
                    <a:pt x="1" y="183"/>
                    <a:pt x="1" y="426"/>
                  </a:cubicBezTo>
                  <a:cubicBezTo>
                    <a:pt x="1" y="639"/>
                    <a:pt x="214" y="821"/>
                    <a:pt x="426" y="821"/>
                  </a:cubicBezTo>
                  <a:cubicBezTo>
                    <a:pt x="670" y="821"/>
                    <a:pt x="852" y="639"/>
                    <a:pt x="852" y="426"/>
                  </a:cubicBezTo>
                  <a:cubicBezTo>
                    <a:pt x="852" y="183"/>
                    <a:pt x="670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27"/>
            <p:cNvSpPr/>
            <p:nvPr/>
          </p:nvSpPr>
          <p:spPr>
            <a:xfrm>
              <a:off x="8948348" y="4479600"/>
              <a:ext cx="34032" cy="34032"/>
            </a:xfrm>
            <a:custGeom>
              <a:rect b="b" l="l" r="r" t="t"/>
              <a:pathLst>
                <a:path extrusionOk="0" h="913" w="913">
                  <a:moveTo>
                    <a:pt x="456" y="1"/>
                  </a:moveTo>
                  <a:cubicBezTo>
                    <a:pt x="183" y="1"/>
                    <a:pt x="0" y="244"/>
                    <a:pt x="0" y="457"/>
                  </a:cubicBezTo>
                  <a:cubicBezTo>
                    <a:pt x="0" y="730"/>
                    <a:pt x="183" y="913"/>
                    <a:pt x="456" y="913"/>
                  </a:cubicBezTo>
                  <a:cubicBezTo>
                    <a:pt x="730" y="913"/>
                    <a:pt x="912" y="700"/>
                    <a:pt x="912" y="457"/>
                  </a:cubicBezTo>
                  <a:cubicBezTo>
                    <a:pt x="912" y="244"/>
                    <a:pt x="730" y="1"/>
                    <a:pt x="456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27"/>
            <p:cNvSpPr/>
            <p:nvPr/>
          </p:nvSpPr>
          <p:spPr>
            <a:xfrm>
              <a:off x="4425181" y="37994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0" y="487"/>
                    <a:pt x="122" y="608"/>
                    <a:pt x="304" y="608"/>
                  </a:cubicBezTo>
                  <a:cubicBezTo>
                    <a:pt x="456" y="608"/>
                    <a:pt x="608" y="487"/>
                    <a:pt x="608" y="304"/>
                  </a:cubicBezTo>
                  <a:cubicBezTo>
                    <a:pt x="608" y="122"/>
                    <a:pt x="456" y="0"/>
                    <a:pt x="30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27"/>
            <p:cNvSpPr/>
            <p:nvPr/>
          </p:nvSpPr>
          <p:spPr>
            <a:xfrm>
              <a:off x="6236984" y="4836826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27"/>
            <p:cNvSpPr/>
            <p:nvPr/>
          </p:nvSpPr>
          <p:spPr>
            <a:xfrm>
              <a:off x="4105073" y="4992021"/>
              <a:ext cx="24937" cy="26093"/>
            </a:xfrm>
            <a:custGeom>
              <a:rect b="b" l="l" r="r" t="t"/>
              <a:pathLst>
                <a:path extrusionOk="0" h="700" w="669">
                  <a:moveTo>
                    <a:pt x="335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47"/>
                    <a:pt x="152" y="699"/>
                    <a:pt x="335" y="699"/>
                  </a:cubicBezTo>
                  <a:cubicBezTo>
                    <a:pt x="517" y="699"/>
                    <a:pt x="669" y="54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6139230" y="119520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5359856" y="4752737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1" y="608"/>
                    <a:pt x="183" y="760"/>
                    <a:pt x="365" y="760"/>
                  </a:cubicBezTo>
                  <a:cubicBezTo>
                    <a:pt x="609" y="760"/>
                    <a:pt x="761" y="547"/>
                    <a:pt x="761" y="365"/>
                  </a:cubicBezTo>
                  <a:cubicBezTo>
                    <a:pt x="761" y="183"/>
                    <a:pt x="609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5816459" y="79811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213" y="1"/>
                  </a:moveTo>
                  <a:cubicBezTo>
                    <a:pt x="91" y="1"/>
                    <a:pt x="0" y="92"/>
                    <a:pt x="0" y="213"/>
                  </a:cubicBezTo>
                  <a:cubicBezTo>
                    <a:pt x="0" y="305"/>
                    <a:pt x="91" y="396"/>
                    <a:pt x="213" y="396"/>
                  </a:cubicBezTo>
                  <a:cubicBezTo>
                    <a:pt x="304" y="396"/>
                    <a:pt x="395" y="305"/>
                    <a:pt x="395" y="213"/>
                  </a:cubicBezTo>
                  <a:cubicBezTo>
                    <a:pt x="395" y="92"/>
                    <a:pt x="304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7003775" y="59106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1"/>
                  </a:moveTo>
                  <a:cubicBezTo>
                    <a:pt x="153" y="1"/>
                    <a:pt x="1" y="153"/>
                    <a:pt x="1" y="365"/>
                  </a:cubicBezTo>
                  <a:cubicBezTo>
                    <a:pt x="1" y="548"/>
                    <a:pt x="153" y="700"/>
                    <a:pt x="335" y="700"/>
                  </a:cubicBezTo>
                  <a:cubicBezTo>
                    <a:pt x="518" y="700"/>
                    <a:pt x="670" y="548"/>
                    <a:pt x="670" y="365"/>
                  </a:cubicBez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6634430" y="5002831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5" y="0"/>
                  </a:moveTo>
                  <a:cubicBezTo>
                    <a:pt x="122" y="0"/>
                    <a:pt x="1" y="152"/>
                    <a:pt x="1" y="304"/>
                  </a:cubicBezTo>
                  <a:cubicBezTo>
                    <a:pt x="1" y="487"/>
                    <a:pt x="122" y="608"/>
                    <a:pt x="305" y="608"/>
                  </a:cubicBezTo>
                  <a:cubicBezTo>
                    <a:pt x="457" y="608"/>
                    <a:pt x="609" y="487"/>
                    <a:pt x="609" y="304"/>
                  </a:cubicBezTo>
                  <a:cubicBezTo>
                    <a:pt x="609" y="152"/>
                    <a:pt x="457" y="0"/>
                    <a:pt x="30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27"/>
            <p:cNvSpPr/>
            <p:nvPr/>
          </p:nvSpPr>
          <p:spPr>
            <a:xfrm>
              <a:off x="8877525" y="1780898"/>
              <a:ext cx="17035" cy="17221"/>
            </a:xfrm>
            <a:custGeom>
              <a:rect b="b" l="l" r="r" t="t"/>
              <a:pathLst>
                <a:path extrusionOk="0" h="462" w="457">
                  <a:moveTo>
                    <a:pt x="251" y="1"/>
                  </a:moveTo>
                  <a:cubicBezTo>
                    <a:pt x="238" y="1"/>
                    <a:pt x="226" y="2"/>
                    <a:pt x="213" y="5"/>
                  </a:cubicBezTo>
                  <a:cubicBezTo>
                    <a:pt x="91" y="5"/>
                    <a:pt x="0" y="127"/>
                    <a:pt x="0" y="248"/>
                  </a:cubicBezTo>
                  <a:cubicBezTo>
                    <a:pt x="0" y="370"/>
                    <a:pt x="91" y="461"/>
                    <a:pt x="213" y="461"/>
                  </a:cubicBezTo>
                  <a:cubicBezTo>
                    <a:pt x="334" y="461"/>
                    <a:pt x="456" y="370"/>
                    <a:pt x="456" y="248"/>
                  </a:cubicBezTo>
                  <a:cubicBezTo>
                    <a:pt x="456" y="112"/>
                    <a:pt x="359" y="1"/>
                    <a:pt x="25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27"/>
            <p:cNvSpPr/>
            <p:nvPr/>
          </p:nvSpPr>
          <p:spPr>
            <a:xfrm>
              <a:off x="8887142" y="292122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426" y="517"/>
                    <a:pt x="547" y="396"/>
                    <a:pt x="547" y="244"/>
                  </a:cubicBezTo>
                  <a:cubicBezTo>
                    <a:pt x="547" y="92"/>
                    <a:pt x="395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8193402" y="90639"/>
              <a:ext cx="36306" cy="36269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6813653" y="4821258"/>
              <a:ext cx="26093" cy="24974"/>
            </a:xfrm>
            <a:custGeom>
              <a:rect b="b" l="l" r="r" t="t"/>
              <a:pathLst>
                <a:path extrusionOk="0" h="670" w="700">
                  <a:moveTo>
                    <a:pt x="36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65" y="669"/>
                  </a:cubicBezTo>
                  <a:cubicBezTo>
                    <a:pt x="547" y="669"/>
                    <a:pt x="699" y="517"/>
                    <a:pt x="699" y="335"/>
                  </a:cubicBezTo>
                  <a:cubicBezTo>
                    <a:pt x="699" y="152"/>
                    <a:pt x="547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8952482" y="81014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6" y="335"/>
                    <a:pt x="456" y="213"/>
                  </a:cubicBezTo>
                  <a:cubicBezTo>
                    <a:pt x="456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27"/>
            <p:cNvSpPr/>
            <p:nvPr/>
          </p:nvSpPr>
          <p:spPr>
            <a:xfrm>
              <a:off x="8964205" y="1338086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27"/>
            <p:cNvSpPr/>
            <p:nvPr/>
          </p:nvSpPr>
          <p:spPr>
            <a:xfrm>
              <a:off x="8933752" y="1963825"/>
              <a:ext cx="31758" cy="31758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0" y="182"/>
                    <a:pt x="0" y="426"/>
                  </a:cubicBezTo>
                  <a:cubicBezTo>
                    <a:pt x="0" y="669"/>
                    <a:pt x="183" y="851"/>
                    <a:pt x="426" y="851"/>
                  </a:cubicBezTo>
                  <a:cubicBezTo>
                    <a:pt x="669" y="851"/>
                    <a:pt x="851" y="669"/>
                    <a:pt x="851" y="426"/>
                  </a:cubicBezTo>
                  <a:cubicBezTo>
                    <a:pt x="851" y="182"/>
                    <a:pt x="669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5" name="Google Shape;1345;p27"/>
          <p:cNvSpPr/>
          <p:nvPr/>
        </p:nvSpPr>
        <p:spPr>
          <a:xfrm>
            <a:off x="391493" y="192725"/>
            <a:ext cx="8359800" cy="4758000"/>
          </a:xfrm>
          <a:prstGeom prst="roundRect">
            <a:avLst>
              <a:gd fmla="val 2025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27"/>
          <p:cNvSpPr/>
          <p:nvPr/>
        </p:nvSpPr>
        <p:spPr>
          <a:xfrm>
            <a:off x="720000" y="435857"/>
            <a:ext cx="7692900" cy="6027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00E1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27"/>
          <p:cNvSpPr txBox="1"/>
          <p:nvPr>
            <p:ph type="title"/>
          </p:nvPr>
        </p:nvSpPr>
        <p:spPr>
          <a:xfrm>
            <a:off x="1487700" y="3447100"/>
            <a:ext cx="2323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8" name="Google Shape;1348;p27"/>
          <p:cNvSpPr txBox="1"/>
          <p:nvPr>
            <p:ph idx="1" type="subTitle"/>
          </p:nvPr>
        </p:nvSpPr>
        <p:spPr>
          <a:xfrm>
            <a:off x="1487700" y="3874699"/>
            <a:ext cx="2323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9" name="Google Shape;1349;p27"/>
          <p:cNvSpPr txBox="1"/>
          <p:nvPr>
            <p:ph idx="2" type="title"/>
          </p:nvPr>
        </p:nvSpPr>
        <p:spPr>
          <a:xfrm>
            <a:off x="5339473" y="3447100"/>
            <a:ext cx="2323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0" name="Google Shape;1350;p27"/>
          <p:cNvSpPr txBox="1"/>
          <p:nvPr>
            <p:ph idx="3" type="subTitle"/>
          </p:nvPr>
        </p:nvSpPr>
        <p:spPr>
          <a:xfrm>
            <a:off x="5339473" y="3874699"/>
            <a:ext cx="2323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1" name="Google Shape;1351;p27"/>
          <p:cNvSpPr txBox="1"/>
          <p:nvPr>
            <p:ph idx="4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2" name="Google Shape;1352;p27"/>
          <p:cNvSpPr/>
          <p:nvPr>
            <p:ph idx="5" type="pic"/>
          </p:nvPr>
        </p:nvSpPr>
        <p:spPr>
          <a:xfrm>
            <a:off x="1934982" y="1633839"/>
            <a:ext cx="1442700" cy="14427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353" name="Google Shape;1353;p27"/>
          <p:cNvSpPr/>
          <p:nvPr>
            <p:ph idx="6" type="pic"/>
          </p:nvPr>
        </p:nvSpPr>
        <p:spPr>
          <a:xfrm>
            <a:off x="5766882" y="1633839"/>
            <a:ext cx="1442700" cy="14427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354" name="Google Shape;1354;p27"/>
          <p:cNvSpPr/>
          <p:nvPr/>
        </p:nvSpPr>
        <p:spPr>
          <a:xfrm flipH="1">
            <a:off x="726471" y="1220800"/>
            <a:ext cx="7692900" cy="3382800"/>
          </a:xfrm>
          <a:prstGeom prst="roundRect">
            <a:avLst>
              <a:gd fmla="val 2554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_2_1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8"/>
          <p:cNvSpPr/>
          <p:nvPr/>
        </p:nvSpPr>
        <p:spPr>
          <a:xfrm>
            <a:off x="391493" y="192725"/>
            <a:ext cx="8359800" cy="4758000"/>
          </a:xfrm>
          <a:prstGeom prst="roundRect">
            <a:avLst>
              <a:gd fmla="val 2025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7" name="Google Shape;1357;p28"/>
          <p:cNvGrpSpPr/>
          <p:nvPr/>
        </p:nvGrpSpPr>
        <p:grpSpPr>
          <a:xfrm rot="10800000">
            <a:off x="37929" y="35116"/>
            <a:ext cx="9082835" cy="5058823"/>
            <a:chOff x="40600" y="35116"/>
            <a:chExt cx="8999143" cy="5058823"/>
          </a:xfrm>
        </p:grpSpPr>
        <p:sp>
          <p:nvSpPr>
            <p:cNvPr id="1358" name="Google Shape;1358;p28"/>
            <p:cNvSpPr/>
            <p:nvPr/>
          </p:nvSpPr>
          <p:spPr>
            <a:xfrm>
              <a:off x="179319" y="76630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4"/>
                    <a:pt x="1004" y="39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52" y="639"/>
                  </a:lnTo>
                  <a:cubicBezTo>
                    <a:pt x="700" y="609"/>
                    <a:pt x="548" y="487"/>
                    <a:pt x="456" y="426"/>
                  </a:cubicBezTo>
                  <a:cubicBezTo>
                    <a:pt x="365" y="366"/>
                    <a:pt x="335" y="335"/>
                    <a:pt x="244" y="305"/>
                  </a:cubicBezTo>
                  <a:lnTo>
                    <a:pt x="244" y="305"/>
                  </a:lnTo>
                  <a:cubicBezTo>
                    <a:pt x="244" y="305"/>
                    <a:pt x="244" y="335"/>
                    <a:pt x="304" y="335"/>
                  </a:cubicBezTo>
                  <a:cubicBezTo>
                    <a:pt x="396" y="487"/>
                    <a:pt x="517" y="639"/>
                    <a:pt x="608" y="822"/>
                  </a:cubicBezTo>
                  <a:cubicBezTo>
                    <a:pt x="608" y="852"/>
                    <a:pt x="639" y="913"/>
                    <a:pt x="639" y="913"/>
                  </a:cubicBezTo>
                  <a:cubicBezTo>
                    <a:pt x="487" y="974"/>
                    <a:pt x="335" y="1034"/>
                    <a:pt x="183" y="1065"/>
                  </a:cubicBezTo>
                  <a:cubicBezTo>
                    <a:pt x="92" y="1065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1"/>
                    <a:pt x="487" y="1673"/>
                    <a:pt x="396" y="1794"/>
                  </a:cubicBezTo>
                  <a:cubicBezTo>
                    <a:pt x="365" y="1825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1"/>
                    <a:pt x="943" y="1521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9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7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1"/>
                  </a:cubicBezTo>
                  <a:cubicBezTo>
                    <a:pt x="1520" y="1551"/>
                    <a:pt x="1611" y="1642"/>
                    <a:pt x="1763" y="1733"/>
                  </a:cubicBezTo>
                  <a:cubicBezTo>
                    <a:pt x="1855" y="179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3" y="1521"/>
                    <a:pt x="1611" y="133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672" y="1247"/>
                    <a:pt x="179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63" y="1065"/>
                    <a:pt x="1581" y="974"/>
                  </a:cubicBezTo>
                  <a:cubicBezTo>
                    <a:pt x="1551" y="974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11" y="730"/>
                    <a:pt x="1703" y="609"/>
                    <a:pt x="1763" y="487"/>
                  </a:cubicBezTo>
                  <a:cubicBezTo>
                    <a:pt x="1794" y="457"/>
                    <a:pt x="1855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6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08" y="639"/>
                    <a:pt x="1277" y="670"/>
                    <a:pt x="1277" y="670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28"/>
            <p:cNvSpPr/>
            <p:nvPr/>
          </p:nvSpPr>
          <p:spPr>
            <a:xfrm>
              <a:off x="2364876" y="60666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4" y="1"/>
                  </a:moveTo>
                  <a:lnTo>
                    <a:pt x="1094" y="31"/>
                  </a:lnTo>
                  <a:cubicBezTo>
                    <a:pt x="1064" y="214"/>
                    <a:pt x="1034" y="396"/>
                    <a:pt x="942" y="548"/>
                  </a:cubicBezTo>
                  <a:cubicBezTo>
                    <a:pt x="942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699" y="609"/>
                    <a:pt x="547" y="487"/>
                    <a:pt x="456" y="396"/>
                  </a:cubicBezTo>
                  <a:cubicBezTo>
                    <a:pt x="365" y="366"/>
                    <a:pt x="334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426" y="487"/>
                    <a:pt x="517" y="639"/>
                    <a:pt x="608" y="822"/>
                  </a:cubicBezTo>
                  <a:cubicBezTo>
                    <a:pt x="608" y="852"/>
                    <a:pt x="638" y="913"/>
                    <a:pt x="638" y="913"/>
                  </a:cubicBezTo>
                  <a:cubicBezTo>
                    <a:pt x="486" y="974"/>
                    <a:pt x="334" y="1004"/>
                    <a:pt x="182" y="1065"/>
                  </a:cubicBezTo>
                  <a:cubicBezTo>
                    <a:pt x="122" y="1065"/>
                    <a:pt x="30" y="1095"/>
                    <a:pt x="0" y="1095"/>
                  </a:cubicBezTo>
                  <a:lnTo>
                    <a:pt x="30" y="1095"/>
                  </a:lnTo>
                  <a:cubicBezTo>
                    <a:pt x="213" y="1126"/>
                    <a:pt x="426" y="1156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8"/>
                    <a:pt x="638" y="1369"/>
                    <a:pt x="638" y="1369"/>
                  </a:cubicBezTo>
                  <a:cubicBezTo>
                    <a:pt x="578" y="1490"/>
                    <a:pt x="486" y="1673"/>
                    <a:pt x="426" y="1764"/>
                  </a:cubicBezTo>
                  <a:cubicBezTo>
                    <a:pt x="365" y="1825"/>
                    <a:pt x="365" y="1855"/>
                    <a:pt x="334" y="1885"/>
                  </a:cubicBezTo>
                  <a:cubicBezTo>
                    <a:pt x="334" y="1885"/>
                    <a:pt x="365" y="1885"/>
                    <a:pt x="365" y="1855"/>
                  </a:cubicBezTo>
                  <a:cubicBezTo>
                    <a:pt x="517" y="1733"/>
                    <a:pt x="730" y="1612"/>
                    <a:pt x="882" y="1551"/>
                  </a:cubicBezTo>
                  <a:cubicBezTo>
                    <a:pt x="912" y="1551"/>
                    <a:pt x="912" y="1490"/>
                    <a:pt x="942" y="149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8"/>
                  </a:cubicBezTo>
                  <a:cubicBezTo>
                    <a:pt x="1125" y="2129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46"/>
                    <a:pt x="1246" y="1764"/>
                    <a:pt x="1338" y="1581"/>
                  </a:cubicBezTo>
                  <a:cubicBezTo>
                    <a:pt x="1338" y="1551"/>
                    <a:pt x="1368" y="1551"/>
                    <a:pt x="1368" y="1490"/>
                  </a:cubicBezTo>
                  <a:cubicBezTo>
                    <a:pt x="1520" y="1551"/>
                    <a:pt x="1641" y="1612"/>
                    <a:pt x="1793" y="1733"/>
                  </a:cubicBezTo>
                  <a:cubicBezTo>
                    <a:pt x="1854" y="176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2" y="1490"/>
                    <a:pt x="1611" y="130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702" y="1247"/>
                    <a:pt x="1824" y="1217"/>
                    <a:pt x="1976" y="1156"/>
                  </a:cubicBezTo>
                  <a:cubicBezTo>
                    <a:pt x="2037" y="1156"/>
                    <a:pt x="2128" y="1126"/>
                    <a:pt x="2189" y="1126"/>
                  </a:cubicBezTo>
                  <a:lnTo>
                    <a:pt x="2158" y="1126"/>
                  </a:lnTo>
                  <a:cubicBezTo>
                    <a:pt x="1976" y="1095"/>
                    <a:pt x="1793" y="1065"/>
                    <a:pt x="1581" y="974"/>
                  </a:cubicBezTo>
                  <a:cubicBezTo>
                    <a:pt x="1550" y="974"/>
                    <a:pt x="1550" y="943"/>
                    <a:pt x="1520" y="943"/>
                  </a:cubicBezTo>
                  <a:cubicBezTo>
                    <a:pt x="1520" y="882"/>
                    <a:pt x="1520" y="882"/>
                    <a:pt x="1550" y="852"/>
                  </a:cubicBezTo>
                  <a:cubicBezTo>
                    <a:pt x="1641" y="700"/>
                    <a:pt x="1702" y="609"/>
                    <a:pt x="1793" y="487"/>
                  </a:cubicBezTo>
                  <a:cubicBezTo>
                    <a:pt x="1824" y="426"/>
                    <a:pt x="1854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6"/>
                  </a:cubicBezTo>
                  <a:cubicBezTo>
                    <a:pt x="1702" y="487"/>
                    <a:pt x="1550" y="609"/>
                    <a:pt x="1368" y="639"/>
                  </a:cubicBezTo>
                  <a:cubicBezTo>
                    <a:pt x="1307" y="639"/>
                    <a:pt x="1277" y="670"/>
                    <a:pt x="1277" y="670"/>
                  </a:cubicBezTo>
                  <a:cubicBezTo>
                    <a:pt x="1277" y="639"/>
                    <a:pt x="1246" y="639"/>
                    <a:pt x="1246" y="609"/>
                  </a:cubicBezTo>
                  <a:cubicBezTo>
                    <a:pt x="1186" y="457"/>
                    <a:pt x="1186" y="305"/>
                    <a:pt x="1125" y="183"/>
                  </a:cubicBezTo>
                  <a:cubicBezTo>
                    <a:pt x="1125" y="153"/>
                    <a:pt x="1094" y="62"/>
                    <a:pt x="109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28"/>
            <p:cNvSpPr/>
            <p:nvPr/>
          </p:nvSpPr>
          <p:spPr>
            <a:xfrm>
              <a:off x="97734" y="4291743"/>
              <a:ext cx="81595" cy="81595"/>
            </a:xfrm>
            <a:custGeom>
              <a:rect b="b" l="l" r="r" t="t"/>
              <a:pathLst>
                <a:path extrusionOk="0" h="2189" w="2189">
                  <a:moveTo>
                    <a:pt x="1094" y="0"/>
                  </a:moveTo>
                  <a:lnTo>
                    <a:pt x="1094" y="31"/>
                  </a:lnTo>
                  <a:cubicBezTo>
                    <a:pt x="1064" y="213"/>
                    <a:pt x="1034" y="426"/>
                    <a:pt x="942" y="578"/>
                  </a:cubicBezTo>
                  <a:cubicBezTo>
                    <a:pt x="942" y="608"/>
                    <a:pt x="912" y="639"/>
                    <a:pt x="912" y="639"/>
                  </a:cubicBezTo>
                  <a:lnTo>
                    <a:pt x="851" y="639"/>
                  </a:lnTo>
                  <a:cubicBezTo>
                    <a:pt x="730" y="608"/>
                    <a:pt x="547" y="487"/>
                    <a:pt x="456" y="426"/>
                  </a:cubicBezTo>
                  <a:cubicBezTo>
                    <a:pt x="365" y="365"/>
                    <a:pt x="335" y="335"/>
                    <a:pt x="243" y="304"/>
                  </a:cubicBezTo>
                  <a:lnTo>
                    <a:pt x="243" y="304"/>
                  </a:lnTo>
                  <a:cubicBezTo>
                    <a:pt x="243" y="304"/>
                    <a:pt x="243" y="335"/>
                    <a:pt x="304" y="335"/>
                  </a:cubicBezTo>
                  <a:cubicBezTo>
                    <a:pt x="395" y="487"/>
                    <a:pt x="517" y="639"/>
                    <a:pt x="608" y="821"/>
                  </a:cubicBezTo>
                  <a:cubicBezTo>
                    <a:pt x="608" y="852"/>
                    <a:pt x="638" y="912"/>
                    <a:pt x="638" y="912"/>
                  </a:cubicBezTo>
                  <a:cubicBezTo>
                    <a:pt x="486" y="973"/>
                    <a:pt x="335" y="1003"/>
                    <a:pt x="183" y="1064"/>
                  </a:cubicBezTo>
                  <a:cubicBezTo>
                    <a:pt x="122" y="1064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426" y="1155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7"/>
                    <a:pt x="638" y="1368"/>
                    <a:pt x="638" y="1368"/>
                  </a:cubicBezTo>
                  <a:cubicBezTo>
                    <a:pt x="578" y="1520"/>
                    <a:pt x="486" y="1672"/>
                    <a:pt x="395" y="1763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30" y="1611"/>
                    <a:pt x="882" y="1551"/>
                  </a:cubicBezTo>
                  <a:cubicBezTo>
                    <a:pt x="912" y="1551"/>
                    <a:pt x="912" y="1520"/>
                    <a:pt x="942" y="152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7"/>
                  </a:cubicBezTo>
                  <a:cubicBezTo>
                    <a:pt x="1125" y="2128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76"/>
                    <a:pt x="1246" y="1763"/>
                    <a:pt x="1338" y="1581"/>
                  </a:cubicBezTo>
                  <a:cubicBezTo>
                    <a:pt x="133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3" y="1733"/>
                  </a:cubicBezTo>
                  <a:cubicBezTo>
                    <a:pt x="1854" y="1763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45" y="1824"/>
                  </a:cubicBezTo>
                  <a:cubicBezTo>
                    <a:pt x="1824" y="1672"/>
                    <a:pt x="1702" y="1520"/>
                    <a:pt x="1642" y="133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6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8" y="1125"/>
                  </a:lnTo>
                  <a:cubicBezTo>
                    <a:pt x="1976" y="1095"/>
                    <a:pt x="1793" y="1064"/>
                    <a:pt x="1581" y="973"/>
                  </a:cubicBezTo>
                  <a:cubicBezTo>
                    <a:pt x="1550" y="973"/>
                    <a:pt x="1550" y="943"/>
                    <a:pt x="1520" y="943"/>
                  </a:cubicBezTo>
                  <a:cubicBezTo>
                    <a:pt x="1520" y="912"/>
                    <a:pt x="1520" y="912"/>
                    <a:pt x="1550" y="882"/>
                  </a:cubicBezTo>
                  <a:cubicBezTo>
                    <a:pt x="1642" y="730"/>
                    <a:pt x="1702" y="608"/>
                    <a:pt x="1793" y="487"/>
                  </a:cubicBezTo>
                  <a:cubicBezTo>
                    <a:pt x="1824" y="456"/>
                    <a:pt x="1854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5"/>
                  </a:cubicBezTo>
                  <a:cubicBezTo>
                    <a:pt x="1702" y="487"/>
                    <a:pt x="1550" y="608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6" y="639"/>
                    <a:pt x="1246" y="608"/>
                  </a:cubicBezTo>
                  <a:cubicBezTo>
                    <a:pt x="1186" y="456"/>
                    <a:pt x="1186" y="304"/>
                    <a:pt x="1125" y="183"/>
                  </a:cubicBezTo>
                  <a:cubicBezTo>
                    <a:pt x="1125" y="152"/>
                    <a:pt x="1094" y="61"/>
                    <a:pt x="109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28"/>
            <p:cNvSpPr/>
            <p:nvPr/>
          </p:nvSpPr>
          <p:spPr>
            <a:xfrm>
              <a:off x="5555658" y="35116"/>
              <a:ext cx="81632" cy="82751"/>
            </a:xfrm>
            <a:custGeom>
              <a:rect b="b" l="l" r="r" t="t"/>
              <a:pathLst>
                <a:path extrusionOk="0" h="2220" w="2190">
                  <a:moveTo>
                    <a:pt x="1095" y="0"/>
                  </a:moveTo>
                  <a:lnTo>
                    <a:pt x="1095" y="61"/>
                  </a:lnTo>
                  <a:cubicBezTo>
                    <a:pt x="1065" y="243"/>
                    <a:pt x="1004" y="426"/>
                    <a:pt x="943" y="578"/>
                  </a:cubicBezTo>
                  <a:cubicBezTo>
                    <a:pt x="943" y="608"/>
                    <a:pt x="913" y="669"/>
                    <a:pt x="913" y="669"/>
                  </a:cubicBezTo>
                  <a:lnTo>
                    <a:pt x="852" y="669"/>
                  </a:lnTo>
                  <a:cubicBezTo>
                    <a:pt x="700" y="608"/>
                    <a:pt x="548" y="517"/>
                    <a:pt x="457" y="426"/>
                  </a:cubicBezTo>
                  <a:cubicBezTo>
                    <a:pt x="365" y="395"/>
                    <a:pt x="335" y="365"/>
                    <a:pt x="244" y="304"/>
                  </a:cubicBezTo>
                  <a:lnTo>
                    <a:pt x="244" y="304"/>
                  </a:lnTo>
                  <a:cubicBezTo>
                    <a:pt x="244" y="304"/>
                    <a:pt x="244" y="365"/>
                    <a:pt x="305" y="365"/>
                  </a:cubicBezTo>
                  <a:cubicBezTo>
                    <a:pt x="396" y="517"/>
                    <a:pt x="517" y="669"/>
                    <a:pt x="609" y="851"/>
                  </a:cubicBezTo>
                  <a:cubicBezTo>
                    <a:pt x="609" y="882"/>
                    <a:pt x="639" y="912"/>
                    <a:pt x="639" y="912"/>
                  </a:cubicBezTo>
                  <a:cubicBezTo>
                    <a:pt x="487" y="1003"/>
                    <a:pt x="335" y="1034"/>
                    <a:pt x="183" y="1064"/>
                  </a:cubicBezTo>
                  <a:cubicBezTo>
                    <a:pt x="92" y="1064"/>
                    <a:pt x="31" y="1125"/>
                    <a:pt x="1" y="1125"/>
                  </a:cubicBezTo>
                  <a:lnTo>
                    <a:pt x="31" y="1125"/>
                  </a:lnTo>
                  <a:cubicBezTo>
                    <a:pt x="214" y="1155"/>
                    <a:pt x="396" y="1186"/>
                    <a:pt x="609" y="1277"/>
                  </a:cubicBezTo>
                  <a:cubicBezTo>
                    <a:pt x="639" y="1277"/>
                    <a:pt x="669" y="1307"/>
                    <a:pt x="669" y="1307"/>
                  </a:cubicBezTo>
                  <a:cubicBezTo>
                    <a:pt x="669" y="1338"/>
                    <a:pt x="639" y="1368"/>
                    <a:pt x="639" y="1368"/>
                  </a:cubicBezTo>
                  <a:cubicBezTo>
                    <a:pt x="548" y="1520"/>
                    <a:pt x="487" y="1672"/>
                    <a:pt x="396" y="1793"/>
                  </a:cubicBezTo>
                  <a:cubicBezTo>
                    <a:pt x="365" y="1824"/>
                    <a:pt x="365" y="1885"/>
                    <a:pt x="335" y="1915"/>
                  </a:cubicBezTo>
                  <a:cubicBezTo>
                    <a:pt x="335" y="1915"/>
                    <a:pt x="365" y="1915"/>
                    <a:pt x="365" y="1885"/>
                  </a:cubicBezTo>
                  <a:cubicBezTo>
                    <a:pt x="517" y="1763"/>
                    <a:pt x="700" y="1642"/>
                    <a:pt x="852" y="1581"/>
                  </a:cubicBezTo>
                  <a:cubicBezTo>
                    <a:pt x="913" y="1581"/>
                    <a:pt x="913" y="1520"/>
                    <a:pt x="943" y="1520"/>
                  </a:cubicBezTo>
                  <a:cubicBezTo>
                    <a:pt x="943" y="1581"/>
                    <a:pt x="973" y="1611"/>
                    <a:pt x="973" y="1611"/>
                  </a:cubicBezTo>
                  <a:cubicBezTo>
                    <a:pt x="1065" y="1763"/>
                    <a:pt x="1095" y="1915"/>
                    <a:pt x="1125" y="2097"/>
                  </a:cubicBezTo>
                  <a:cubicBezTo>
                    <a:pt x="1125" y="2128"/>
                    <a:pt x="1125" y="2189"/>
                    <a:pt x="1156" y="2219"/>
                  </a:cubicBezTo>
                  <a:lnTo>
                    <a:pt x="1156" y="2189"/>
                  </a:lnTo>
                  <a:cubicBezTo>
                    <a:pt x="1217" y="1976"/>
                    <a:pt x="1247" y="1793"/>
                    <a:pt x="1308" y="1611"/>
                  </a:cubicBezTo>
                  <a:cubicBezTo>
                    <a:pt x="1308" y="1581"/>
                    <a:pt x="1369" y="1581"/>
                    <a:pt x="1369" y="1520"/>
                  </a:cubicBezTo>
                  <a:cubicBezTo>
                    <a:pt x="1521" y="1581"/>
                    <a:pt x="1612" y="1642"/>
                    <a:pt x="1764" y="1763"/>
                  </a:cubicBezTo>
                  <a:cubicBezTo>
                    <a:pt x="1855" y="1793"/>
                    <a:pt x="1885" y="1824"/>
                    <a:pt x="1976" y="1885"/>
                  </a:cubicBezTo>
                  <a:cubicBezTo>
                    <a:pt x="1976" y="1885"/>
                    <a:pt x="1976" y="1824"/>
                    <a:pt x="1916" y="1824"/>
                  </a:cubicBezTo>
                  <a:cubicBezTo>
                    <a:pt x="1824" y="1672"/>
                    <a:pt x="1703" y="1520"/>
                    <a:pt x="1612" y="1338"/>
                  </a:cubicBezTo>
                  <a:cubicBezTo>
                    <a:pt x="1612" y="1307"/>
                    <a:pt x="1581" y="1307"/>
                    <a:pt x="1581" y="1277"/>
                  </a:cubicBezTo>
                  <a:cubicBezTo>
                    <a:pt x="1673" y="1277"/>
                    <a:pt x="1824" y="1216"/>
                    <a:pt x="1976" y="1186"/>
                  </a:cubicBezTo>
                  <a:cubicBezTo>
                    <a:pt x="2037" y="1186"/>
                    <a:pt x="2128" y="1155"/>
                    <a:pt x="2189" y="1155"/>
                  </a:cubicBezTo>
                  <a:lnTo>
                    <a:pt x="2159" y="1155"/>
                  </a:lnTo>
                  <a:cubicBezTo>
                    <a:pt x="1976" y="1125"/>
                    <a:pt x="1764" y="1064"/>
                    <a:pt x="1581" y="1003"/>
                  </a:cubicBezTo>
                  <a:cubicBezTo>
                    <a:pt x="1551" y="1003"/>
                    <a:pt x="1551" y="973"/>
                    <a:pt x="1521" y="973"/>
                  </a:cubicBezTo>
                  <a:cubicBezTo>
                    <a:pt x="1521" y="912"/>
                    <a:pt x="1521" y="912"/>
                    <a:pt x="1551" y="882"/>
                  </a:cubicBezTo>
                  <a:cubicBezTo>
                    <a:pt x="1612" y="730"/>
                    <a:pt x="1703" y="608"/>
                    <a:pt x="1764" y="517"/>
                  </a:cubicBezTo>
                  <a:cubicBezTo>
                    <a:pt x="1824" y="456"/>
                    <a:pt x="1855" y="395"/>
                    <a:pt x="1885" y="365"/>
                  </a:cubicBezTo>
                  <a:lnTo>
                    <a:pt x="1885" y="365"/>
                  </a:lnTo>
                  <a:cubicBezTo>
                    <a:pt x="1885" y="365"/>
                    <a:pt x="1855" y="365"/>
                    <a:pt x="1855" y="395"/>
                  </a:cubicBezTo>
                  <a:cubicBezTo>
                    <a:pt x="1703" y="517"/>
                    <a:pt x="1551" y="608"/>
                    <a:pt x="1369" y="669"/>
                  </a:cubicBezTo>
                  <a:cubicBezTo>
                    <a:pt x="1308" y="669"/>
                    <a:pt x="1277" y="699"/>
                    <a:pt x="1277" y="699"/>
                  </a:cubicBezTo>
                  <a:cubicBezTo>
                    <a:pt x="1277" y="669"/>
                    <a:pt x="1247" y="669"/>
                    <a:pt x="1247" y="608"/>
                  </a:cubicBezTo>
                  <a:cubicBezTo>
                    <a:pt x="1156" y="456"/>
                    <a:pt x="1156" y="304"/>
                    <a:pt x="1125" y="213"/>
                  </a:cubicBezTo>
                  <a:cubicBezTo>
                    <a:pt x="1125" y="152"/>
                    <a:pt x="1095" y="91"/>
                    <a:pt x="109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28"/>
            <p:cNvSpPr/>
            <p:nvPr/>
          </p:nvSpPr>
          <p:spPr>
            <a:xfrm>
              <a:off x="8958148" y="430583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3"/>
                    <a:pt x="1034" y="42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730" y="609"/>
                    <a:pt x="578" y="487"/>
                    <a:pt x="456" y="426"/>
                  </a:cubicBezTo>
                  <a:cubicBezTo>
                    <a:pt x="365" y="365"/>
                    <a:pt x="335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396" y="487"/>
                    <a:pt x="517" y="639"/>
                    <a:pt x="608" y="821"/>
                  </a:cubicBezTo>
                  <a:cubicBezTo>
                    <a:pt x="608" y="882"/>
                    <a:pt x="639" y="913"/>
                    <a:pt x="639" y="913"/>
                  </a:cubicBezTo>
                  <a:cubicBezTo>
                    <a:pt x="487" y="973"/>
                    <a:pt x="335" y="1034"/>
                    <a:pt x="183" y="1065"/>
                  </a:cubicBezTo>
                  <a:cubicBezTo>
                    <a:pt x="92" y="1065"/>
                    <a:pt x="31" y="1095"/>
                    <a:pt x="1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0"/>
                    <a:pt x="487" y="1672"/>
                    <a:pt x="396" y="1794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0"/>
                    <a:pt x="943" y="1520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8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6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4" y="1733"/>
                  </a:cubicBezTo>
                  <a:cubicBezTo>
                    <a:pt x="1855" y="1794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15" y="1824"/>
                  </a:cubicBezTo>
                  <a:cubicBezTo>
                    <a:pt x="1824" y="1672"/>
                    <a:pt x="1703" y="1520"/>
                    <a:pt x="1642" y="130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94" y="1065"/>
                    <a:pt x="1581" y="973"/>
                  </a:cubicBezTo>
                  <a:cubicBezTo>
                    <a:pt x="1551" y="973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42" y="730"/>
                    <a:pt x="1703" y="609"/>
                    <a:pt x="1794" y="487"/>
                  </a:cubicBezTo>
                  <a:cubicBezTo>
                    <a:pt x="1824" y="457"/>
                    <a:pt x="1855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5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28"/>
            <p:cNvSpPr/>
            <p:nvPr/>
          </p:nvSpPr>
          <p:spPr>
            <a:xfrm>
              <a:off x="3509738" y="72245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1"/>
                  </a:moveTo>
                  <a:cubicBezTo>
                    <a:pt x="122" y="1"/>
                    <a:pt x="1" y="122"/>
                    <a:pt x="1" y="213"/>
                  </a:cubicBezTo>
                  <a:cubicBezTo>
                    <a:pt x="1" y="335"/>
                    <a:pt x="122" y="457"/>
                    <a:pt x="213" y="457"/>
                  </a:cubicBezTo>
                  <a:cubicBezTo>
                    <a:pt x="335" y="457"/>
                    <a:pt x="456" y="335"/>
                    <a:pt x="456" y="213"/>
                  </a:cubicBezTo>
                  <a:cubicBezTo>
                    <a:pt x="456" y="12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8"/>
            <p:cNvSpPr/>
            <p:nvPr/>
          </p:nvSpPr>
          <p:spPr>
            <a:xfrm>
              <a:off x="2874147" y="795418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1" y="547"/>
                    <a:pt x="153" y="699"/>
                    <a:pt x="335" y="699"/>
                  </a:cubicBezTo>
                  <a:cubicBezTo>
                    <a:pt x="517" y="699"/>
                    <a:pt x="669" y="547"/>
                    <a:pt x="669" y="36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8"/>
            <p:cNvSpPr/>
            <p:nvPr/>
          </p:nvSpPr>
          <p:spPr>
            <a:xfrm>
              <a:off x="3994632" y="207925"/>
              <a:ext cx="13643" cy="14761"/>
            </a:xfrm>
            <a:custGeom>
              <a:rect b="b" l="l" r="r" t="t"/>
              <a:pathLst>
                <a:path extrusionOk="0" h="396" w="366">
                  <a:moveTo>
                    <a:pt x="183" y="1"/>
                  </a:moveTo>
                  <a:cubicBezTo>
                    <a:pt x="62" y="1"/>
                    <a:pt x="1" y="92"/>
                    <a:pt x="1" y="183"/>
                  </a:cubicBezTo>
                  <a:cubicBezTo>
                    <a:pt x="1" y="305"/>
                    <a:pt x="62" y="396"/>
                    <a:pt x="183" y="396"/>
                  </a:cubicBezTo>
                  <a:cubicBezTo>
                    <a:pt x="274" y="396"/>
                    <a:pt x="366" y="305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8"/>
            <p:cNvSpPr/>
            <p:nvPr/>
          </p:nvSpPr>
          <p:spPr>
            <a:xfrm>
              <a:off x="4932913" y="4999128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1"/>
                  </a:moveTo>
                  <a:cubicBezTo>
                    <a:pt x="152" y="1"/>
                    <a:pt x="0" y="122"/>
                    <a:pt x="0" y="305"/>
                  </a:cubicBezTo>
                  <a:cubicBezTo>
                    <a:pt x="0" y="456"/>
                    <a:pt x="152" y="608"/>
                    <a:pt x="304" y="608"/>
                  </a:cubicBezTo>
                  <a:cubicBezTo>
                    <a:pt x="456" y="608"/>
                    <a:pt x="608" y="487"/>
                    <a:pt x="608" y="305"/>
                  </a:cubicBezTo>
                  <a:cubicBezTo>
                    <a:pt x="608" y="122"/>
                    <a:pt x="456" y="1"/>
                    <a:pt x="30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8"/>
            <p:cNvSpPr/>
            <p:nvPr/>
          </p:nvSpPr>
          <p:spPr>
            <a:xfrm>
              <a:off x="175289" y="1452516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44" y="1"/>
                  </a:moveTo>
                  <a:cubicBezTo>
                    <a:pt x="92" y="1"/>
                    <a:pt x="1" y="122"/>
                    <a:pt x="1" y="274"/>
                  </a:cubicBezTo>
                  <a:cubicBezTo>
                    <a:pt x="1" y="426"/>
                    <a:pt x="92" y="548"/>
                    <a:pt x="244" y="548"/>
                  </a:cubicBezTo>
                  <a:cubicBezTo>
                    <a:pt x="396" y="548"/>
                    <a:pt x="518" y="426"/>
                    <a:pt x="518" y="274"/>
                  </a:cubicBezTo>
                  <a:cubicBezTo>
                    <a:pt x="518" y="153"/>
                    <a:pt x="396" y="6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8"/>
            <p:cNvSpPr/>
            <p:nvPr/>
          </p:nvSpPr>
          <p:spPr>
            <a:xfrm>
              <a:off x="2007422" y="1002735"/>
              <a:ext cx="13643" cy="13643"/>
            </a:xfrm>
            <a:custGeom>
              <a:rect b="b" l="l" r="r" t="t"/>
              <a:pathLst>
                <a:path extrusionOk="0" h="366" w="366">
                  <a:moveTo>
                    <a:pt x="183" y="0"/>
                  </a:moveTo>
                  <a:cubicBezTo>
                    <a:pt x="62" y="0"/>
                    <a:pt x="1" y="61"/>
                    <a:pt x="1" y="183"/>
                  </a:cubicBezTo>
                  <a:cubicBezTo>
                    <a:pt x="1" y="304"/>
                    <a:pt x="62" y="365"/>
                    <a:pt x="183" y="365"/>
                  </a:cubicBezTo>
                  <a:cubicBezTo>
                    <a:pt x="305" y="365"/>
                    <a:pt x="366" y="304"/>
                    <a:pt x="366" y="183"/>
                  </a:cubicBezTo>
                  <a:cubicBezTo>
                    <a:pt x="366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28"/>
            <p:cNvSpPr/>
            <p:nvPr/>
          </p:nvSpPr>
          <p:spPr>
            <a:xfrm>
              <a:off x="283215" y="110662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6"/>
                    <a:pt x="92" y="457"/>
                    <a:pt x="214" y="457"/>
                  </a:cubicBezTo>
                  <a:cubicBezTo>
                    <a:pt x="335" y="457"/>
                    <a:pt x="457" y="366"/>
                    <a:pt x="457" y="244"/>
                  </a:cubicBezTo>
                  <a:cubicBezTo>
                    <a:pt x="457" y="12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28"/>
            <p:cNvSpPr/>
            <p:nvPr/>
          </p:nvSpPr>
          <p:spPr>
            <a:xfrm>
              <a:off x="695462" y="904914"/>
              <a:ext cx="20427" cy="20427"/>
            </a:xfrm>
            <a:custGeom>
              <a:rect b="b" l="l" r="r" t="t"/>
              <a:pathLst>
                <a:path extrusionOk="0" h="548" w="54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8"/>
            <p:cNvSpPr/>
            <p:nvPr/>
          </p:nvSpPr>
          <p:spPr>
            <a:xfrm>
              <a:off x="977586" y="1317697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18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04"/>
                    <a:pt x="91" y="396"/>
                    <a:pt x="183" y="396"/>
                  </a:cubicBezTo>
                  <a:cubicBezTo>
                    <a:pt x="304" y="396"/>
                    <a:pt x="395" y="304"/>
                    <a:pt x="395" y="213"/>
                  </a:cubicBezTo>
                  <a:cubicBezTo>
                    <a:pt x="39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8"/>
            <p:cNvSpPr/>
            <p:nvPr/>
          </p:nvSpPr>
          <p:spPr>
            <a:xfrm>
              <a:off x="2629236" y="5033369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1"/>
                  </a:moveTo>
                  <a:cubicBezTo>
                    <a:pt x="123" y="1"/>
                    <a:pt x="1" y="122"/>
                    <a:pt x="1" y="244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335" y="456"/>
                    <a:pt x="457" y="335"/>
                    <a:pt x="457" y="244"/>
                  </a:cubicBezTo>
                  <a:cubicBezTo>
                    <a:pt x="457" y="122"/>
                    <a:pt x="335" y="3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8"/>
            <p:cNvSpPr/>
            <p:nvPr/>
          </p:nvSpPr>
          <p:spPr>
            <a:xfrm>
              <a:off x="40600" y="98801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0"/>
                  </a:moveTo>
                  <a:cubicBezTo>
                    <a:pt x="92" y="0"/>
                    <a:pt x="1" y="122"/>
                    <a:pt x="1" y="244"/>
                  </a:cubicBezTo>
                  <a:cubicBezTo>
                    <a:pt x="1" y="36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4"/>
                  </a:cubicBezTo>
                  <a:cubicBezTo>
                    <a:pt x="457" y="122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28"/>
            <p:cNvSpPr/>
            <p:nvPr/>
          </p:nvSpPr>
          <p:spPr>
            <a:xfrm>
              <a:off x="1187176" y="366025"/>
              <a:ext cx="9095" cy="9095"/>
            </a:xfrm>
            <a:custGeom>
              <a:rect b="b" l="l" r="r" t="t"/>
              <a:pathLst>
                <a:path extrusionOk="0" h="244" w="244">
                  <a:moveTo>
                    <a:pt x="122" y="0"/>
                  </a:moveTo>
                  <a:cubicBezTo>
                    <a:pt x="31" y="0"/>
                    <a:pt x="0" y="61"/>
                    <a:pt x="0" y="122"/>
                  </a:cubicBezTo>
                  <a:cubicBezTo>
                    <a:pt x="0" y="213"/>
                    <a:pt x="31" y="243"/>
                    <a:pt x="122" y="243"/>
                  </a:cubicBezTo>
                  <a:cubicBezTo>
                    <a:pt x="183" y="243"/>
                    <a:pt x="244" y="213"/>
                    <a:pt x="244" y="122"/>
                  </a:cubicBezTo>
                  <a:cubicBezTo>
                    <a:pt x="244" y="61"/>
                    <a:pt x="152" y="31"/>
                    <a:pt x="12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28"/>
            <p:cNvSpPr/>
            <p:nvPr/>
          </p:nvSpPr>
          <p:spPr>
            <a:xfrm>
              <a:off x="1414882" y="82713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66" y="456"/>
                    <a:pt x="457" y="335"/>
                    <a:pt x="457" y="213"/>
                  </a:cubicBezTo>
                  <a:cubicBezTo>
                    <a:pt x="457" y="9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8"/>
            <p:cNvSpPr/>
            <p:nvPr/>
          </p:nvSpPr>
          <p:spPr>
            <a:xfrm>
              <a:off x="2176284" y="4254857"/>
              <a:ext cx="11369" cy="11369"/>
            </a:xfrm>
            <a:custGeom>
              <a:rect b="b" l="l" r="r" t="t"/>
              <a:pathLst>
                <a:path extrusionOk="0" h="305" w="305">
                  <a:moveTo>
                    <a:pt x="152" y="0"/>
                  </a:moveTo>
                  <a:cubicBezTo>
                    <a:pt x="61" y="0"/>
                    <a:pt x="0" y="61"/>
                    <a:pt x="0" y="152"/>
                  </a:cubicBezTo>
                  <a:cubicBezTo>
                    <a:pt x="0" y="213"/>
                    <a:pt x="61" y="304"/>
                    <a:pt x="152" y="304"/>
                  </a:cubicBezTo>
                  <a:cubicBezTo>
                    <a:pt x="213" y="304"/>
                    <a:pt x="304" y="213"/>
                    <a:pt x="304" y="152"/>
                  </a:cubicBezTo>
                  <a:cubicBezTo>
                    <a:pt x="304" y="61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8"/>
            <p:cNvSpPr/>
            <p:nvPr/>
          </p:nvSpPr>
          <p:spPr>
            <a:xfrm>
              <a:off x="2715859" y="4753245"/>
              <a:ext cx="20464" cy="20427"/>
            </a:xfrm>
            <a:custGeom>
              <a:rect b="b" l="l" r="r" t="t"/>
              <a:pathLst>
                <a:path extrusionOk="0" h="548" w="549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8"/>
            <p:cNvSpPr/>
            <p:nvPr/>
          </p:nvSpPr>
          <p:spPr>
            <a:xfrm>
              <a:off x="145228" y="2621768"/>
              <a:ext cx="19308" cy="19308"/>
            </a:xfrm>
            <a:custGeom>
              <a:rect b="b" l="l" r="r" t="t"/>
              <a:pathLst>
                <a:path extrusionOk="0" h="51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18" y="395"/>
                    <a:pt x="518" y="274"/>
                  </a:cubicBezTo>
                  <a:cubicBezTo>
                    <a:pt x="51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8"/>
            <p:cNvSpPr/>
            <p:nvPr/>
          </p:nvSpPr>
          <p:spPr>
            <a:xfrm>
              <a:off x="151026" y="314838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48" y="395"/>
                    <a:pt x="548" y="243"/>
                  </a:cubicBezTo>
                  <a:cubicBezTo>
                    <a:pt x="548" y="152"/>
                    <a:pt x="426" y="31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8"/>
            <p:cNvSpPr/>
            <p:nvPr/>
          </p:nvSpPr>
          <p:spPr>
            <a:xfrm>
              <a:off x="179966" y="2013337"/>
              <a:ext cx="43090" cy="4309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28"/>
            <p:cNvSpPr/>
            <p:nvPr/>
          </p:nvSpPr>
          <p:spPr>
            <a:xfrm>
              <a:off x="8441566" y="5014530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13" y="1"/>
                    <a:pt x="1" y="21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28"/>
            <p:cNvSpPr/>
            <p:nvPr/>
          </p:nvSpPr>
          <p:spPr>
            <a:xfrm>
              <a:off x="8401093" y="3710075"/>
              <a:ext cx="18153" cy="15916"/>
            </a:xfrm>
            <a:custGeom>
              <a:rect b="b" l="l" r="r" t="t"/>
              <a:pathLst>
                <a:path extrusionOk="0" h="427" w="487">
                  <a:moveTo>
                    <a:pt x="244" y="1"/>
                  </a:moveTo>
                  <a:cubicBezTo>
                    <a:pt x="122" y="1"/>
                    <a:pt x="0" y="62"/>
                    <a:pt x="0" y="214"/>
                  </a:cubicBezTo>
                  <a:cubicBezTo>
                    <a:pt x="0" y="335"/>
                    <a:pt x="122" y="426"/>
                    <a:pt x="244" y="426"/>
                  </a:cubicBezTo>
                  <a:cubicBezTo>
                    <a:pt x="365" y="426"/>
                    <a:pt x="487" y="366"/>
                    <a:pt x="487" y="214"/>
                  </a:cubicBezTo>
                  <a:cubicBezTo>
                    <a:pt x="487" y="6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8"/>
            <p:cNvSpPr/>
            <p:nvPr/>
          </p:nvSpPr>
          <p:spPr>
            <a:xfrm>
              <a:off x="3866584" y="5073513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8"/>
                    <a:pt x="274" y="548"/>
                  </a:cubicBezTo>
                  <a:cubicBezTo>
                    <a:pt x="396" y="548"/>
                    <a:pt x="517" y="426"/>
                    <a:pt x="517" y="274"/>
                  </a:cubicBezTo>
                  <a:cubicBezTo>
                    <a:pt x="51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28"/>
            <p:cNvSpPr/>
            <p:nvPr/>
          </p:nvSpPr>
          <p:spPr>
            <a:xfrm>
              <a:off x="3516198" y="5010480"/>
              <a:ext cx="31758" cy="30603"/>
            </a:xfrm>
            <a:custGeom>
              <a:rect b="b" l="l" r="r" t="t"/>
              <a:pathLst>
                <a:path extrusionOk="0" h="821" w="852">
                  <a:moveTo>
                    <a:pt x="426" y="0"/>
                  </a:moveTo>
                  <a:cubicBezTo>
                    <a:pt x="214" y="0"/>
                    <a:pt x="1" y="183"/>
                    <a:pt x="1" y="426"/>
                  </a:cubicBezTo>
                  <a:cubicBezTo>
                    <a:pt x="1" y="639"/>
                    <a:pt x="214" y="821"/>
                    <a:pt x="426" y="821"/>
                  </a:cubicBezTo>
                  <a:cubicBezTo>
                    <a:pt x="670" y="821"/>
                    <a:pt x="852" y="639"/>
                    <a:pt x="852" y="426"/>
                  </a:cubicBezTo>
                  <a:cubicBezTo>
                    <a:pt x="852" y="183"/>
                    <a:pt x="670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8"/>
            <p:cNvSpPr/>
            <p:nvPr/>
          </p:nvSpPr>
          <p:spPr>
            <a:xfrm>
              <a:off x="8948348" y="4479600"/>
              <a:ext cx="34032" cy="34032"/>
            </a:xfrm>
            <a:custGeom>
              <a:rect b="b" l="l" r="r" t="t"/>
              <a:pathLst>
                <a:path extrusionOk="0" h="913" w="913">
                  <a:moveTo>
                    <a:pt x="456" y="1"/>
                  </a:moveTo>
                  <a:cubicBezTo>
                    <a:pt x="183" y="1"/>
                    <a:pt x="0" y="244"/>
                    <a:pt x="0" y="457"/>
                  </a:cubicBezTo>
                  <a:cubicBezTo>
                    <a:pt x="0" y="730"/>
                    <a:pt x="183" y="913"/>
                    <a:pt x="456" y="913"/>
                  </a:cubicBezTo>
                  <a:cubicBezTo>
                    <a:pt x="730" y="913"/>
                    <a:pt x="912" y="700"/>
                    <a:pt x="912" y="457"/>
                  </a:cubicBezTo>
                  <a:cubicBezTo>
                    <a:pt x="912" y="244"/>
                    <a:pt x="730" y="1"/>
                    <a:pt x="456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28"/>
            <p:cNvSpPr/>
            <p:nvPr/>
          </p:nvSpPr>
          <p:spPr>
            <a:xfrm>
              <a:off x="4425181" y="37994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0" y="487"/>
                    <a:pt x="122" y="608"/>
                    <a:pt x="304" y="608"/>
                  </a:cubicBezTo>
                  <a:cubicBezTo>
                    <a:pt x="456" y="608"/>
                    <a:pt x="608" y="487"/>
                    <a:pt x="608" y="304"/>
                  </a:cubicBezTo>
                  <a:cubicBezTo>
                    <a:pt x="608" y="122"/>
                    <a:pt x="456" y="0"/>
                    <a:pt x="30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8"/>
            <p:cNvSpPr/>
            <p:nvPr/>
          </p:nvSpPr>
          <p:spPr>
            <a:xfrm>
              <a:off x="6236984" y="4836826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8"/>
            <p:cNvSpPr/>
            <p:nvPr/>
          </p:nvSpPr>
          <p:spPr>
            <a:xfrm>
              <a:off x="4105073" y="4992021"/>
              <a:ext cx="24937" cy="26093"/>
            </a:xfrm>
            <a:custGeom>
              <a:rect b="b" l="l" r="r" t="t"/>
              <a:pathLst>
                <a:path extrusionOk="0" h="700" w="669">
                  <a:moveTo>
                    <a:pt x="335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47"/>
                    <a:pt x="152" y="699"/>
                    <a:pt x="335" y="699"/>
                  </a:cubicBezTo>
                  <a:cubicBezTo>
                    <a:pt x="517" y="699"/>
                    <a:pt x="669" y="54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8"/>
            <p:cNvSpPr/>
            <p:nvPr/>
          </p:nvSpPr>
          <p:spPr>
            <a:xfrm>
              <a:off x="6139230" y="119520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8"/>
            <p:cNvSpPr/>
            <p:nvPr/>
          </p:nvSpPr>
          <p:spPr>
            <a:xfrm>
              <a:off x="5359856" y="4752737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1" y="608"/>
                    <a:pt x="183" y="760"/>
                    <a:pt x="365" y="760"/>
                  </a:cubicBezTo>
                  <a:cubicBezTo>
                    <a:pt x="609" y="760"/>
                    <a:pt x="761" y="547"/>
                    <a:pt x="761" y="365"/>
                  </a:cubicBezTo>
                  <a:cubicBezTo>
                    <a:pt x="761" y="183"/>
                    <a:pt x="609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8"/>
            <p:cNvSpPr/>
            <p:nvPr/>
          </p:nvSpPr>
          <p:spPr>
            <a:xfrm>
              <a:off x="5816459" y="79811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213" y="1"/>
                  </a:moveTo>
                  <a:cubicBezTo>
                    <a:pt x="91" y="1"/>
                    <a:pt x="0" y="92"/>
                    <a:pt x="0" y="213"/>
                  </a:cubicBezTo>
                  <a:cubicBezTo>
                    <a:pt x="0" y="305"/>
                    <a:pt x="91" y="396"/>
                    <a:pt x="213" y="396"/>
                  </a:cubicBezTo>
                  <a:cubicBezTo>
                    <a:pt x="304" y="396"/>
                    <a:pt x="395" y="305"/>
                    <a:pt x="395" y="213"/>
                  </a:cubicBezTo>
                  <a:cubicBezTo>
                    <a:pt x="395" y="92"/>
                    <a:pt x="304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8"/>
            <p:cNvSpPr/>
            <p:nvPr/>
          </p:nvSpPr>
          <p:spPr>
            <a:xfrm>
              <a:off x="7003775" y="59106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1"/>
                  </a:moveTo>
                  <a:cubicBezTo>
                    <a:pt x="153" y="1"/>
                    <a:pt x="1" y="153"/>
                    <a:pt x="1" y="365"/>
                  </a:cubicBezTo>
                  <a:cubicBezTo>
                    <a:pt x="1" y="548"/>
                    <a:pt x="153" y="700"/>
                    <a:pt x="335" y="700"/>
                  </a:cubicBezTo>
                  <a:cubicBezTo>
                    <a:pt x="518" y="700"/>
                    <a:pt x="670" y="548"/>
                    <a:pt x="670" y="365"/>
                  </a:cubicBez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28"/>
            <p:cNvSpPr/>
            <p:nvPr/>
          </p:nvSpPr>
          <p:spPr>
            <a:xfrm>
              <a:off x="6634430" y="5002831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5" y="0"/>
                  </a:moveTo>
                  <a:cubicBezTo>
                    <a:pt x="122" y="0"/>
                    <a:pt x="1" y="152"/>
                    <a:pt x="1" y="304"/>
                  </a:cubicBezTo>
                  <a:cubicBezTo>
                    <a:pt x="1" y="487"/>
                    <a:pt x="122" y="608"/>
                    <a:pt x="305" y="608"/>
                  </a:cubicBezTo>
                  <a:cubicBezTo>
                    <a:pt x="457" y="608"/>
                    <a:pt x="609" y="487"/>
                    <a:pt x="609" y="304"/>
                  </a:cubicBezTo>
                  <a:cubicBezTo>
                    <a:pt x="609" y="152"/>
                    <a:pt x="457" y="0"/>
                    <a:pt x="30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8"/>
            <p:cNvSpPr/>
            <p:nvPr/>
          </p:nvSpPr>
          <p:spPr>
            <a:xfrm>
              <a:off x="8877525" y="1780898"/>
              <a:ext cx="17035" cy="17221"/>
            </a:xfrm>
            <a:custGeom>
              <a:rect b="b" l="l" r="r" t="t"/>
              <a:pathLst>
                <a:path extrusionOk="0" h="462" w="457">
                  <a:moveTo>
                    <a:pt x="251" y="1"/>
                  </a:moveTo>
                  <a:cubicBezTo>
                    <a:pt x="238" y="1"/>
                    <a:pt x="226" y="2"/>
                    <a:pt x="213" y="5"/>
                  </a:cubicBezTo>
                  <a:cubicBezTo>
                    <a:pt x="91" y="5"/>
                    <a:pt x="0" y="127"/>
                    <a:pt x="0" y="248"/>
                  </a:cubicBezTo>
                  <a:cubicBezTo>
                    <a:pt x="0" y="370"/>
                    <a:pt x="91" y="461"/>
                    <a:pt x="213" y="461"/>
                  </a:cubicBezTo>
                  <a:cubicBezTo>
                    <a:pt x="334" y="461"/>
                    <a:pt x="456" y="370"/>
                    <a:pt x="456" y="248"/>
                  </a:cubicBezTo>
                  <a:cubicBezTo>
                    <a:pt x="456" y="112"/>
                    <a:pt x="359" y="1"/>
                    <a:pt x="25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8"/>
            <p:cNvSpPr/>
            <p:nvPr/>
          </p:nvSpPr>
          <p:spPr>
            <a:xfrm>
              <a:off x="8887142" y="292122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426" y="517"/>
                    <a:pt x="547" y="396"/>
                    <a:pt x="547" y="244"/>
                  </a:cubicBezTo>
                  <a:cubicBezTo>
                    <a:pt x="547" y="92"/>
                    <a:pt x="395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8"/>
            <p:cNvSpPr/>
            <p:nvPr/>
          </p:nvSpPr>
          <p:spPr>
            <a:xfrm>
              <a:off x="8193402" y="90639"/>
              <a:ext cx="36306" cy="36269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8"/>
            <p:cNvSpPr/>
            <p:nvPr/>
          </p:nvSpPr>
          <p:spPr>
            <a:xfrm>
              <a:off x="6813653" y="4821258"/>
              <a:ext cx="26093" cy="24974"/>
            </a:xfrm>
            <a:custGeom>
              <a:rect b="b" l="l" r="r" t="t"/>
              <a:pathLst>
                <a:path extrusionOk="0" h="670" w="700">
                  <a:moveTo>
                    <a:pt x="36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65" y="669"/>
                  </a:cubicBezTo>
                  <a:cubicBezTo>
                    <a:pt x="547" y="669"/>
                    <a:pt x="699" y="517"/>
                    <a:pt x="699" y="335"/>
                  </a:cubicBezTo>
                  <a:cubicBezTo>
                    <a:pt x="699" y="152"/>
                    <a:pt x="547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28"/>
            <p:cNvSpPr/>
            <p:nvPr/>
          </p:nvSpPr>
          <p:spPr>
            <a:xfrm>
              <a:off x="8952482" y="81014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6" y="335"/>
                    <a:pt x="456" y="213"/>
                  </a:cubicBezTo>
                  <a:cubicBezTo>
                    <a:pt x="456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28"/>
            <p:cNvSpPr/>
            <p:nvPr/>
          </p:nvSpPr>
          <p:spPr>
            <a:xfrm>
              <a:off x="8964205" y="1338086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28"/>
            <p:cNvSpPr/>
            <p:nvPr/>
          </p:nvSpPr>
          <p:spPr>
            <a:xfrm>
              <a:off x="8933752" y="1963825"/>
              <a:ext cx="31758" cy="31758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0" y="182"/>
                    <a:pt x="0" y="426"/>
                  </a:cubicBezTo>
                  <a:cubicBezTo>
                    <a:pt x="0" y="669"/>
                    <a:pt x="183" y="851"/>
                    <a:pt x="426" y="851"/>
                  </a:cubicBezTo>
                  <a:cubicBezTo>
                    <a:pt x="669" y="851"/>
                    <a:pt x="851" y="669"/>
                    <a:pt x="851" y="426"/>
                  </a:cubicBezTo>
                  <a:cubicBezTo>
                    <a:pt x="851" y="182"/>
                    <a:pt x="669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1" name="Google Shape;1401;p28"/>
          <p:cNvSpPr/>
          <p:nvPr/>
        </p:nvSpPr>
        <p:spPr>
          <a:xfrm>
            <a:off x="720000" y="435857"/>
            <a:ext cx="7692900" cy="6027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00E1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28"/>
          <p:cNvSpPr txBox="1"/>
          <p:nvPr>
            <p:ph idx="1" type="subTitle"/>
          </p:nvPr>
        </p:nvSpPr>
        <p:spPr>
          <a:xfrm>
            <a:off x="908768" y="1707209"/>
            <a:ext cx="1990200" cy="45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1403" name="Google Shape;1403;p28"/>
          <p:cNvSpPr txBox="1"/>
          <p:nvPr>
            <p:ph idx="2" type="subTitle"/>
          </p:nvPr>
        </p:nvSpPr>
        <p:spPr>
          <a:xfrm>
            <a:off x="913675" y="2118560"/>
            <a:ext cx="19902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4" name="Google Shape;1404;p28"/>
          <p:cNvSpPr txBox="1"/>
          <p:nvPr>
            <p:ph idx="3" type="subTitle"/>
          </p:nvPr>
        </p:nvSpPr>
        <p:spPr>
          <a:xfrm>
            <a:off x="6228374" y="1707209"/>
            <a:ext cx="1988400" cy="45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1405" name="Google Shape;1405;p28"/>
          <p:cNvSpPr txBox="1"/>
          <p:nvPr>
            <p:ph idx="4" type="subTitle"/>
          </p:nvPr>
        </p:nvSpPr>
        <p:spPr>
          <a:xfrm>
            <a:off x="6233276" y="2118560"/>
            <a:ext cx="19884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6" name="Google Shape;1406;p28"/>
          <p:cNvSpPr txBox="1"/>
          <p:nvPr>
            <p:ph idx="5" type="subTitle"/>
          </p:nvPr>
        </p:nvSpPr>
        <p:spPr>
          <a:xfrm>
            <a:off x="914993" y="3173754"/>
            <a:ext cx="1988400" cy="45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1407" name="Google Shape;1407;p28"/>
          <p:cNvSpPr txBox="1"/>
          <p:nvPr>
            <p:ph idx="6" type="subTitle"/>
          </p:nvPr>
        </p:nvSpPr>
        <p:spPr>
          <a:xfrm>
            <a:off x="919896" y="3584143"/>
            <a:ext cx="19884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8" name="Google Shape;1408;p28"/>
          <p:cNvSpPr txBox="1"/>
          <p:nvPr>
            <p:ph idx="7" type="subTitle"/>
          </p:nvPr>
        </p:nvSpPr>
        <p:spPr>
          <a:xfrm>
            <a:off x="6234599" y="3173754"/>
            <a:ext cx="1988400" cy="45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1409" name="Google Shape;1409;p28"/>
          <p:cNvSpPr txBox="1"/>
          <p:nvPr>
            <p:ph idx="8" type="subTitle"/>
          </p:nvPr>
        </p:nvSpPr>
        <p:spPr>
          <a:xfrm>
            <a:off x="6239501" y="3584143"/>
            <a:ext cx="19884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0" name="Google Shape;1410;p2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411" name="Google Shape;1411;p28"/>
          <p:cNvSpPr/>
          <p:nvPr/>
        </p:nvSpPr>
        <p:spPr>
          <a:xfrm flipH="1">
            <a:off x="726471" y="1220800"/>
            <a:ext cx="7692900" cy="3382800"/>
          </a:xfrm>
          <a:prstGeom prst="roundRect">
            <a:avLst>
              <a:gd fmla="val 2554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3" name="Google Shape;1413;p29"/>
          <p:cNvGrpSpPr/>
          <p:nvPr/>
        </p:nvGrpSpPr>
        <p:grpSpPr>
          <a:xfrm rot="10800000">
            <a:off x="37929" y="35116"/>
            <a:ext cx="9082835" cy="5058823"/>
            <a:chOff x="40600" y="35116"/>
            <a:chExt cx="8999143" cy="5058823"/>
          </a:xfrm>
        </p:grpSpPr>
        <p:sp>
          <p:nvSpPr>
            <p:cNvPr id="1414" name="Google Shape;1414;p29"/>
            <p:cNvSpPr/>
            <p:nvPr/>
          </p:nvSpPr>
          <p:spPr>
            <a:xfrm>
              <a:off x="179319" y="76630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4"/>
                    <a:pt x="1004" y="39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52" y="639"/>
                  </a:lnTo>
                  <a:cubicBezTo>
                    <a:pt x="700" y="609"/>
                    <a:pt x="548" y="487"/>
                    <a:pt x="456" y="426"/>
                  </a:cubicBezTo>
                  <a:cubicBezTo>
                    <a:pt x="365" y="366"/>
                    <a:pt x="335" y="335"/>
                    <a:pt x="244" y="305"/>
                  </a:cubicBezTo>
                  <a:lnTo>
                    <a:pt x="244" y="305"/>
                  </a:lnTo>
                  <a:cubicBezTo>
                    <a:pt x="244" y="305"/>
                    <a:pt x="244" y="335"/>
                    <a:pt x="304" y="335"/>
                  </a:cubicBezTo>
                  <a:cubicBezTo>
                    <a:pt x="396" y="487"/>
                    <a:pt x="517" y="639"/>
                    <a:pt x="608" y="822"/>
                  </a:cubicBezTo>
                  <a:cubicBezTo>
                    <a:pt x="608" y="852"/>
                    <a:pt x="639" y="913"/>
                    <a:pt x="639" y="913"/>
                  </a:cubicBezTo>
                  <a:cubicBezTo>
                    <a:pt x="487" y="974"/>
                    <a:pt x="335" y="1034"/>
                    <a:pt x="183" y="1065"/>
                  </a:cubicBezTo>
                  <a:cubicBezTo>
                    <a:pt x="92" y="1065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1"/>
                    <a:pt x="487" y="1673"/>
                    <a:pt x="396" y="1794"/>
                  </a:cubicBezTo>
                  <a:cubicBezTo>
                    <a:pt x="365" y="1825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1"/>
                    <a:pt x="943" y="1521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9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7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1"/>
                  </a:cubicBezTo>
                  <a:cubicBezTo>
                    <a:pt x="1520" y="1551"/>
                    <a:pt x="1611" y="1642"/>
                    <a:pt x="1763" y="1733"/>
                  </a:cubicBezTo>
                  <a:cubicBezTo>
                    <a:pt x="1855" y="179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3" y="1521"/>
                    <a:pt x="1611" y="133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672" y="1247"/>
                    <a:pt x="179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63" y="1065"/>
                    <a:pt x="1581" y="974"/>
                  </a:cubicBezTo>
                  <a:cubicBezTo>
                    <a:pt x="1551" y="974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11" y="730"/>
                    <a:pt x="1703" y="609"/>
                    <a:pt x="1763" y="487"/>
                  </a:cubicBezTo>
                  <a:cubicBezTo>
                    <a:pt x="1794" y="457"/>
                    <a:pt x="1855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6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08" y="639"/>
                    <a:pt x="1277" y="670"/>
                    <a:pt x="1277" y="670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29"/>
            <p:cNvSpPr/>
            <p:nvPr/>
          </p:nvSpPr>
          <p:spPr>
            <a:xfrm>
              <a:off x="2364876" y="60666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4" y="1"/>
                  </a:moveTo>
                  <a:lnTo>
                    <a:pt x="1094" y="31"/>
                  </a:lnTo>
                  <a:cubicBezTo>
                    <a:pt x="1064" y="214"/>
                    <a:pt x="1034" y="396"/>
                    <a:pt x="942" y="548"/>
                  </a:cubicBezTo>
                  <a:cubicBezTo>
                    <a:pt x="942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699" y="609"/>
                    <a:pt x="547" y="487"/>
                    <a:pt x="456" y="396"/>
                  </a:cubicBezTo>
                  <a:cubicBezTo>
                    <a:pt x="365" y="366"/>
                    <a:pt x="334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426" y="487"/>
                    <a:pt x="517" y="639"/>
                    <a:pt x="608" y="822"/>
                  </a:cubicBezTo>
                  <a:cubicBezTo>
                    <a:pt x="608" y="852"/>
                    <a:pt x="638" y="913"/>
                    <a:pt x="638" y="913"/>
                  </a:cubicBezTo>
                  <a:cubicBezTo>
                    <a:pt x="486" y="974"/>
                    <a:pt x="334" y="1004"/>
                    <a:pt x="182" y="1065"/>
                  </a:cubicBezTo>
                  <a:cubicBezTo>
                    <a:pt x="122" y="1065"/>
                    <a:pt x="30" y="1095"/>
                    <a:pt x="0" y="1095"/>
                  </a:cubicBezTo>
                  <a:lnTo>
                    <a:pt x="30" y="1095"/>
                  </a:lnTo>
                  <a:cubicBezTo>
                    <a:pt x="213" y="1126"/>
                    <a:pt x="426" y="1156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8"/>
                    <a:pt x="638" y="1369"/>
                    <a:pt x="638" y="1369"/>
                  </a:cubicBezTo>
                  <a:cubicBezTo>
                    <a:pt x="578" y="1490"/>
                    <a:pt x="486" y="1673"/>
                    <a:pt x="426" y="1764"/>
                  </a:cubicBezTo>
                  <a:cubicBezTo>
                    <a:pt x="365" y="1825"/>
                    <a:pt x="365" y="1855"/>
                    <a:pt x="334" y="1885"/>
                  </a:cubicBezTo>
                  <a:cubicBezTo>
                    <a:pt x="334" y="1885"/>
                    <a:pt x="365" y="1885"/>
                    <a:pt x="365" y="1855"/>
                  </a:cubicBezTo>
                  <a:cubicBezTo>
                    <a:pt x="517" y="1733"/>
                    <a:pt x="730" y="1612"/>
                    <a:pt x="882" y="1551"/>
                  </a:cubicBezTo>
                  <a:cubicBezTo>
                    <a:pt x="912" y="1551"/>
                    <a:pt x="912" y="1490"/>
                    <a:pt x="942" y="149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8"/>
                  </a:cubicBezTo>
                  <a:cubicBezTo>
                    <a:pt x="1125" y="2129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46"/>
                    <a:pt x="1246" y="1764"/>
                    <a:pt x="1338" y="1581"/>
                  </a:cubicBezTo>
                  <a:cubicBezTo>
                    <a:pt x="1338" y="1551"/>
                    <a:pt x="1368" y="1551"/>
                    <a:pt x="1368" y="1490"/>
                  </a:cubicBezTo>
                  <a:cubicBezTo>
                    <a:pt x="1520" y="1551"/>
                    <a:pt x="1641" y="1612"/>
                    <a:pt x="1793" y="1733"/>
                  </a:cubicBezTo>
                  <a:cubicBezTo>
                    <a:pt x="1854" y="176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2" y="1490"/>
                    <a:pt x="1611" y="130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702" y="1247"/>
                    <a:pt x="1824" y="1217"/>
                    <a:pt x="1976" y="1156"/>
                  </a:cubicBezTo>
                  <a:cubicBezTo>
                    <a:pt x="2037" y="1156"/>
                    <a:pt x="2128" y="1126"/>
                    <a:pt x="2189" y="1126"/>
                  </a:cubicBezTo>
                  <a:lnTo>
                    <a:pt x="2158" y="1126"/>
                  </a:lnTo>
                  <a:cubicBezTo>
                    <a:pt x="1976" y="1095"/>
                    <a:pt x="1793" y="1065"/>
                    <a:pt x="1581" y="974"/>
                  </a:cubicBezTo>
                  <a:cubicBezTo>
                    <a:pt x="1550" y="974"/>
                    <a:pt x="1550" y="943"/>
                    <a:pt x="1520" y="943"/>
                  </a:cubicBezTo>
                  <a:cubicBezTo>
                    <a:pt x="1520" y="882"/>
                    <a:pt x="1520" y="882"/>
                    <a:pt x="1550" y="852"/>
                  </a:cubicBezTo>
                  <a:cubicBezTo>
                    <a:pt x="1641" y="700"/>
                    <a:pt x="1702" y="609"/>
                    <a:pt x="1793" y="487"/>
                  </a:cubicBezTo>
                  <a:cubicBezTo>
                    <a:pt x="1824" y="426"/>
                    <a:pt x="1854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6"/>
                  </a:cubicBezTo>
                  <a:cubicBezTo>
                    <a:pt x="1702" y="487"/>
                    <a:pt x="1550" y="609"/>
                    <a:pt x="1368" y="639"/>
                  </a:cubicBezTo>
                  <a:cubicBezTo>
                    <a:pt x="1307" y="639"/>
                    <a:pt x="1277" y="670"/>
                    <a:pt x="1277" y="670"/>
                  </a:cubicBezTo>
                  <a:cubicBezTo>
                    <a:pt x="1277" y="639"/>
                    <a:pt x="1246" y="639"/>
                    <a:pt x="1246" y="609"/>
                  </a:cubicBezTo>
                  <a:cubicBezTo>
                    <a:pt x="1186" y="457"/>
                    <a:pt x="1186" y="305"/>
                    <a:pt x="1125" y="183"/>
                  </a:cubicBezTo>
                  <a:cubicBezTo>
                    <a:pt x="1125" y="153"/>
                    <a:pt x="1094" y="62"/>
                    <a:pt x="109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29"/>
            <p:cNvSpPr/>
            <p:nvPr/>
          </p:nvSpPr>
          <p:spPr>
            <a:xfrm>
              <a:off x="97734" y="4291743"/>
              <a:ext cx="81595" cy="81595"/>
            </a:xfrm>
            <a:custGeom>
              <a:rect b="b" l="l" r="r" t="t"/>
              <a:pathLst>
                <a:path extrusionOk="0" h="2189" w="2189">
                  <a:moveTo>
                    <a:pt x="1094" y="0"/>
                  </a:moveTo>
                  <a:lnTo>
                    <a:pt x="1094" y="31"/>
                  </a:lnTo>
                  <a:cubicBezTo>
                    <a:pt x="1064" y="213"/>
                    <a:pt x="1034" y="426"/>
                    <a:pt x="942" y="578"/>
                  </a:cubicBezTo>
                  <a:cubicBezTo>
                    <a:pt x="942" y="608"/>
                    <a:pt x="912" y="639"/>
                    <a:pt x="912" y="639"/>
                  </a:cubicBezTo>
                  <a:lnTo>
                    <a:pt x="851" y="639"/>
                  </a:lnTo>
                  <a:cubicBezTo>
                    <a:pt x="730" y="608"/>
                    <a:pt x="547" y="487"/>
                    <a:pt x="456" y="426"/>
                  </a:cubicBezTo>
                  <a:cubicBezTo>
                    <a:pt x="365" y="365"/>
                    <a:pt x="335" y="335"/>
                    <a:pt x="243" y="304"/>
                  </a:cubicBezTo>
                  <a:lnTo>
                    <a:pt x="243" y="304"/>
                  </a:lnTo>
                  <a:cubicBezTo>
                    <a:pt x="243" y="304"/>
                    <a:pt x="243" y="335"/>
                    <a:pt x="304" y="335"/>
                  </a:cubicBezTo>
                  <a:cubicBezTo>
                    <a:pt x="395" y="487"/>
                    <a:pt x="517" y="639"/>
                    <a:pt x="608" y="821"/>
                  </a:cubicBezTo>
                  <a:cubicBezTo>
                    <a:pt x="608" y="852"/>
                    <a:pt x="638" y="912"/>
                    <a:pt x="638" y="912"/>
                  </a:cubicBezTo>
                  <a:cubicBezTo>
                    <a:pt x="486" y="973"/>
                    <a:pt x="335" y="1003"/>
                    <a:pt x="183" y="1064"/>
                  </a:cubicBezTo>
                  <a:cubicBezTo>
                    <a:pt x="122" y="1064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426" y="1155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7"/>
                    <a:pt x="638" y="1368"/>
                    <a:pt x="638" y="1368"/>
                  </a:cubicBezTo>
                  <a:cubicBezTo>
                    <a:pt x="578" y="1520"/>
                    <a:pt x="486" y="1672"/>
                    <a:pt x="395" y="1763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30" y="1611"/>
                    <a:pt x="882" y="1551"/>
                  </a:cubicBezTo>
                  <a:cubicBezTo>
                    <a:pt x="912" y="1551"/>
                    <a:pt x="912" y="1520"/>
                    <a:pt x="942" y="152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7"/>
                  </a:cubicBezTo>
                  <a:cubicBezTo>
                    <a:pt x="1125" y="2128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76"/>
                    <a:pt x="1246" y="1763"/>
                    <a:pt x="1338" y="1581"/>
                  </a:cubicBezTo>
                  <a:cubicBezTo>
                    <a:pt x="133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3" y="1733"/>
                  </a:cubicBezTo>
                  <a:cubicBezTo>
                    <a:pt x="1854" y="1763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45" y="1824"/>
                  </a:cubicBezTo>
                  <a:cubicBezTo>
                    <a:pt x="1824" y="1672"/>
                    <a:pt x="1702" y="1520"/>
                    <a:pt x="1642" y="133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6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8" y="1125"/>
                  </a:lnTo>
                  <a:cubicBezTo>
                    <a:pt x="1976" y="1095"/>
                    <a:pt x="1793" y="1064"/>
                    <a:pt x="1581" y="973"/>
                  </a:cubicBezTo>
                  <a:cubicBezTo>
                    <a:pt x="1550" y="973"/>
                    <a:pt x="1550" y="943"/>
                    <a:pt x="1520" y="943"/>
                  </a:cubicBezTo>
                  <a:cubicBezTo>
                    <a:pt x="1520" y="912"/>
                    <a:pt x="1520" y="912"/>
                    <a:pt x="1550" y="882"/>
                  </a:cubicBezTo>
                  <a:cubicBezTo>
                    <a:pt x="1642" y="730"/>
                    <a:pt x="1702" y="608"/>
                    <a:pt x="1793" y="487"/>
                  </a:cubicBezTo>
                  <a:cubicBezTo>
                    <a:pt x="1824" y="456"/>
                    <a:pt x="1854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5"/>
                  </a:cubicBezTo>
                  <a:cubicBezTo>
                    <a:pt x="1702" y="487"/>
                    <a:pt x="1550" y="608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6" y="639"/>
                    <a:pt x="1246" y="608"/>
                  </a:cubicBezTo>
                  <a:cubicBezTo>
                    <a:pt x="1186" y="456"/>
                    <a:pt x="1186" y="304"/>
                    <a:pt x="1125" y="183"/>
                  </a:cubicBezTo>
                  <a:cubicBezTo>
                    <a:pt x="1125" y="152"/>
                    <a:pt x="1094" y="61"/>
                    <a:pt x="109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29"/>
            <p:cNvSpPr/>
            <p:nvPr/>
          </p:nvSpPr>
          <p:spPr>
            <a:xfrm>
              <a:off x="5555658" y="35116"/>
              <a:ext cx="81632" cy="82751"/>
            </a:xfrm>
            <a:custGeom>
              <a:rect b="b" l="l" r="r" t="t"/>
              <a:pathLst>
                <a:path extrusionOk="0" h="2220" w="2190">
                  <a:moveTo>
                    <a:pt x="1095" y="0"/>
                  </a:moveTo>
                  <a:lnTo>
                    <a:pt x="1095" y="61"/>
                  </a:lnTo>
                  <a:cubicBezTo>
                    <a:pt x="1065" y="243"/>
                    <a:pt x="1004" y="426"/>
                    <a:pt x="943" y="578"/>
                  </a:cubicBezTo>
                  <a:cubicBezTo>
                    <a:pt x="943" y="608"/>
                    <a:pt x="913" y="669"/>
                    <a:pt x="913" y="669"/>
                  </a:cubicBezTo>
                  <a:lnTo>
                    <a:pt x="852" y="669"/>
                  </a:lnTo>
                  <a:cubicBezTo>
                    <a:pt x="700" y="608"/>
                    <a:pt x="548" y="517"/>
                    <a:pt x="457" y="426"/>
                  </a:cubicBezTo>
                  <a:cubicBezTo>
                    <a:pt x="365" y="395"/>
                    <a:pt x="335" y="365"/>
                    <a:pt x="244" y="304"/>
                  </a:cubicBezTo>
                  <a:lnTo>
                    <a:pt x="244" y="304"/>
                  </a:lnTo>
                  <a:cubicBezTo>
                    <a:pt x="244" y="304"/>
                    <a:pt x="244" y="365"/>
                    <a:pt x="305" y="365"/>
                  </a:cubicBezTo>
                  <a:cubicBezTo>
                    <a:pt x="396" y="517"/>
                    <a:pt x="517" y="669"/>
                    <a:pt x="609" y="851"/>
                  </a:cubicBezTo>
                  <a:cubicBezTo>
                    <a:pt x="609" y="882"/>
                    <a:pt x="639" y="912"/>
                    <a:pt x="639" y="912"/>
                  </a:cubicBezTo>
                  <a:cubicBezTo>
                    <a:pt x="487" y="1003"/>
                    <a:pt x="335" y="1034"/>
                    <a:pt x="183" y="1064"/>
                  </a:cubicBezTo>
                  <a:cubicBezTo>
                    <a:pt x="92" y="1064"/>
                    <a:pt x="31" y="1125"/>
                    <a:pt x="1" y="1125"/>
                  </a:cubicBezTo>
                  <a:lnTo>
                    <a:pt x="31" y="1125"/>
                  </a:lnTo>
                  <a:cubicBezTo>
                    <a:pt x="214" y="1155"/>
                    <a:pt x="396" y="1186"/>
                    <a:pt x="609" y="1277"/>
                  </a:cubicBezTo>
                  <a:cubicBezTo>
                    <a:pt x="639" y="1277"/>
                    <a:pt x="669" y="1307"/>
                    <a:pt x="669" y="1307"/>
                  </a:cubicBezTo>
                  <a:cubicBezTo>
                    <a:pt x="669" y="1338"/>
                    <a:pt x="639" y="1368"/>
                    <a:pt x="639" y="1368"/>
                  </a:cubicBezTo>
                  <a:cubicBezTo>
                    <a:pt x="548" y="1520"/>
                    <a:pt x="487" y="1672"/>
                    <a:pt x="396" y="1793"/>
                  </a:cubicBezTo>
                  <a:cubicBezTo>
                    <a:pt x="365" y="1824"/>
                    <a:pt x="365" y="1885"/>
                    <a:pt x="335" y="1915"/>
                  </a:cubicBezTo>
                  <a:cubicBezTo>
                    <a:pt x="335" y="1915"/>
                    <a:pt x="365" y="1915"/>
                    <a:pt x="365" y="1885"/>
                  </a:cubicBezTo>
                  <a:cubicBezTo>
                    <a:pt x="517" y="1763"/>
                    <a:pt x="700" y="1642"/>
                    <a:pt x="852" y="1581"/>
                  </a:cubicBezTo>
                  <a:cubicBezTo>
                    <a:pt x="913" y="1581"/>
                    <a:pt x="913" y="1520"/>
                    <a:pt x="943" y="1520"/>
                  </a:cubicBezTo>
                  <a:cubicBezTo>
                    <a:pt x="943" y="1581"/>
                    <a:pt x="973" y="1611"/>
                    <a:pt x="973" y="1611"/>
                  </a:cubicBezTo>
                  <a:cubicBezTo>
                    <a:pt x="1065" y="1763"/>
                    <a:pt x="1095" y="1915"/>
                    <a:pt x="1125" y="2097"/>
                  </a:cubicBezTo>
                  <a:cubicBezTo>
                    <a:pt x="1125" y="2128"/>
                    <a:pt x="1125" y="2189"/>
                    <a:pt x="1156" y="2219"/>
                  </a:cubicBezTo>
                  <a:lnTo>
                    <a:pt x="1156" y="2189"/>
                  </a:lnTo>
                  <a:cubicBezTo>
                    <a:pt x="1217" y="1976"/>
                    <a:pt x="1247" y="1793"/>
                    <a:pt x="1308" y="1611"/>
                  </a:cubicBezTo>
                  <a:cubicBezTo>
                    <a:pt x="1308" y="1581"/>
                    <a:pt x="1369" y="1581"/>
                    <a:pt x="1369" y="1520"/>
                  </a:cubicBezTo>
                  <a:cubicBezTo>
                    <a:pt x="1521" y="1581"/>
                    <a:pt x="1612" y="1642"/>
                    <a:pt x="1764" y="1763"/>
                  </a:cubicBezTo>
                  <a:cubicBezTo>
                    <a:pt x="1855" y="1793"/>
                    <a:pt x="1885" y="1824"/>
                    <a:pt x="1976" y="1885"/>
                  </a:cubicBezTo>
                  <a:cubicBezTo>
                    <a:pt x="1976" y="1885"/>
                    <a:pt x="1976" y="1824"/>
                    <a:pt x="1916" y="1824"/>
                  </a:cubicBezTo>
                  <a:cubicBezTo>
                    <a:pt x="1824" y="1672"/>
                    <a:pt x="1703" y="1520"/>
                    <a:pt x="1612" y="1338"/>
                  </a:cubicBezTo>
                  <a:cubicBezTo>
                    <a:pt x="1612" y="1307"/>
                    <a:pt x="1581" y="1307"/>
                    <a:pt x="1581" y="1277"/>
                  </a:cubicBezTo>
                  <a:cubicBezTo>
                    <a:pt x="1673" y="1277"/>
                    <a:pt x="1824" y="1216"/>
                    <a:pt x="1976" y="1186"/>
                  </a:cubicBezTo>
                  <a:cubicBezTo>
                    <a:pt x="2037" y="1186"/>
                    <a:pt x="2128" y="1155"/>
                    <a:pt x="2189" y="1155"/>
                  </a:cubicBezTo>
                  <a:lnTo>
                    <a:pt x="2159" y="1155"/>
                  </a:lnTo>
                  <a:cubicBezTo>
                    <a:pt x="1976" y="1125"/>
                    <a:pt x="1764" y="1064"/>
                    <a:pt x="1581" y="1003"/>
                  </a:cubicBezTo>
                  <a:cubicBezTo>
                    <a:pt x="1551" y="1003"/>
                    <a:pt x="1551" y="973"/>
                    <a:pt x="1521" y="973"/>
                  </a:cubicBezTo>
                  <a:cubicBezTo>
                    <a:pt x="1521" y="912"/>
                    <a:pt x="1521" y="912"/>
                    <a:pt x="1551" y="882"/>
                  </a:cubicBezTo>
                  <a:cubicBezTo>
                    <a:pt x="1612" y="730"/>
                    <a:pt x="1703" y="608"/>
                    <a:pt x="1764" y="517"/>
                  </a:cubicBezTo>
                  <a:cubicBezTo>
                    <a:pt x="1824" y="456"/>
                    <a:pt x="1855" y="395"/>
                    <a:pt x="1885" y="365"/>
                  </a:cubicBezTo>
                  <a:lnTo>
                    <a:pt x="1885" y="365"/>
                  </a:lnTo>
                  <a:cubicBezTo>
                    <a:pt x="1885" y="365"/>
                    <a:pt x="1855" y="365"/>
                    <a:pt x="1855" y="395"/>
                  </a:cubicBezTo>
                  <a:cubicBezTo>
                    <a:pt x="1703" y="517"/>
                    <a:pt x="1551" y="608"/>
                    <a:pt x="1369" y="669"/>
                  </a:cubicBezTo>
                  <a:cubicBezTo>
                    <a:pt x="1308" y="669"/>
                    <a:pt x="1277" y="699"/>
                    <a:pt x="1277" y="699"/>
                  </a:cubicBezTo>
                  <a:cubicBezTo>
                    <a:pt x="1277" y="669"/>
                    <a:pt x="1247" y="669"/>
                    <a:pt x="1247" y="608"/>
                  </a:cubicBezTo>
                  <a:cubicBezTo>
                    <a:pt x="1156" y="456"/>
                    <a:pt x="1156" y="304"/>
                    <a:pt x="1125" y="213"/>
                  </a:cubicBezTo>
                  <a:cubicBezTo>
                    <a:pt x="1125" y="152"/>
                    <a:pt x="1095" y="91"/>
                    <a:pt x="109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29"/>
            <p:cNvSpPr/>
            <p:nvPr/>
          </p:nvSpPr>
          <p:spPr>
            <a:xfrm>
              <a:off x="8958148" y="430583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3"/>
                    <a:pt x="1034" y="42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730" y="609"/>
                    <a:pt x="578" y="487"/>
                    <a:pt x="456" y="426"/>
                  </a:cubicBezTo>
                  <a:cubicBezTo>
                    <a:pt x="365" y="365"/>
                    <a:pt x="335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396" y="487"/>
                    <a:pt x="517" y="639"/>
                    <a:pt x="608" y="821"/>
                  </a:cubicBezTo>
                  <a:cubicBezTo>
                    <a:pt x="608" y="882"/>
                    <a:pt x="639" y="913"/>
                    <a:pt x="639" y="913"/>
                  </a:cubicBezTo>
                  <a:cubicBezTo>
                    <a:pt x="487" y="973"/>
                    <a:pt x="335" y="1034"/>
                    <a:pt x="183" y="1065"/>
                  </a:cubicBezTo>
                  <a:cubicBezTo>
                    <a:pt x="92" y="1065"/>
                    <a:pt x="31" y="1095"/>
                    <a:pt x="1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0"/>
                    <a:pt x="487" y="1672"/>
                    <a:pt x="396" y="1794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0"/>
                    <a:pt x="943" y="1520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8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6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4" y="1733"/>
                  </a:cubicBezTo>
                  <a:cubicBezTo>
                    <a:pt x="1855" y="1794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15" y="1824"/>
                  </a:cubicBezTo>
                  <a:cubicBezTo>
                    <a:pt x="1824" y="1672"/>
                    <a:pt x="1703" y="1520"/>
                    <a:pt x="1642" y="130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94" y="1065"/>
                    <a:pt x="1581" y="973"/>
                  </a:cubicBezTo>
                  <a:cubicBezTo>
                    <a:pt x="1551" y="973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42" y="730"/>
                    <a:pt x="1703" y="609"/>
                    <a:pt x="1794" y="487"/>
                  </a:cubicBezTo>
                  <a:cubicBezTo>
                    <a:pt x="1824" y="457"/>
                    <a:pt x="1855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5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29"/>
            <p:cNvSpPr/>
            <p:nvPr/>
          </p:nvSpPr>
          <p:spPr>
            <a:xfrm>
              <a:off x="3509738" y="72245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1"/>
                  </a:moveTo>
                  <a:cubicBezTo>
                    <a:pt x="122" y="1"/>
                    <a:pt x="1" y="122"/>
                    <a:pt x="1" y="213"/>
                  </a:cubicBezTo>
                  <a:cubicBezTo>
                    <a:pt x="1" y="335"/>
                    <a:pt x="122" y="457"/>
                    <a:pt x="213" y="457"/>
                  </a:cubicBezTo>
                  <a:cubicBezTo>
                    <a:pt x="335" y="457"/>
                    <a:pt x="456" y="335"/>
                    <a:pt x="456" y="213"/>
                  </a:cubicBezTo>
                  <a:cubicBezTo>
                    <a:pt x="456" y="12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29"/>
            <p:cNvSpPr/>
            <p:nvPr/>
          </p:nvSpPr>
          <p:spPr>
            <a:xfrm>
              <a:off x="2874147" y="795418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1" y="547"/>
                    <a:pt x="153" y="699"/>
                    <a:pt x="335" y="699"/>
                  </a:cubicBezTo>
                  <a:cubicBezTo>
                    <a:pt x="517" y="699"/>
                    <a:pt x="669" y="547"/>
                    <a:pt x="669" y="36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29"/>
            <p:cNvSpPr/>
            <p:nvPr/>
          </p:nvSpPr>
          <p:spPr>
            <a:xfrm>
              <a:off x="3994632" y="207925"/>
              <a:ext cx="13643" cy="14761"/>
            </a:xfrm>
            <a:custGeom>
              <a:rect b="b" l="l" r="r" t="t"/>
              <a:pathLst>
                <a:path extrusionOk="0" h="396" w="366">
                  <a:moveTo>
                    <a:pt x="183" y="1"/>
                  </a:moveTo>
                  <a:cubicBezTo>
                    <a:pt x="62" y="1"/>
                    <a:pt x="1" y="92"/>
                    <a:pt x="1" y="183"/>
                  </a:cubicBezTo>
                  <a:cubicBezTo>
                    <a:pt x="1" y="305"/>
                    <a:pt x="62" y="396"/>
                    <a:pt x="183" y="396"/>
                  </a:cubicBezTo>
                  <a:cubicBezTo>
                    <a:pt x="274" y="396"/>
                    <a:pt x="366" y="305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29"/>
            <p:cNvSpPr/>
            <p:nvPr/>
          </p:nvSpPr>
          <p:spPr>
            <a:xfrm>
              <a:off x="4932913" y="4999128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1"/>
                  </a:moveTo>
                  <a:cubicBezTo>
                    <a:pt x="152" y="1"/>
                    <a:pt x="0" y="122"/>
                    <a:pt x="0" y="305"/>
                  </a:cubicBezTo>
                  <a:cubicBezTo>
                    <a:pt x="0" y="456"/>
                    <a:pt x="152" y="608"/>
                    <a:pt x="304" y="608"/>
                  </a:cubicBezTo>
                  <a:cubicBezTo>
                    <a:pt x="456" y="608"/>
                    <a:pt x="608" y="487"/>
                    <a:pt x="608" y="305"/>
                  </a:cubicBezTo>
                  <a:cubicBezTo>
                    <a:pt x="608" y="122"/>
                    <a:pt x="456" y="1"/>
                    <a:pt x="30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29"/>
            <p:cNvSpPr/>
            <p:nvPr/>
          </p:nvSpPr>
          <p:spPr>
            <a:xfrm>
              <a:off x="175289" y="1452516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44" y="1"/>
                  </a:moveTo>
                  <a:cubicBezTo>
                    <a:pt x="92" y="1"/>
                    <a:pt x="1" y="122"/>
                    <a:pt x="1" y="274"/>
                  </a:cubicBezTo>
                  <a:cubicBezTo>
                    <a:pt x="1" y="426"/>
                    <a:pt x="92" y="548"/>
                    <a:pt x="244" y="548"/>
                  </a:cubicBezTo>
                  <a:cubicBezTo>
                    <a:pt x="396" y="548"/>
                    <a:pt x="518" y="426"/>
                    <a:pt x="518" y="274"/>
                  </a:cubicBezTo>
                  <a:cubicBezTo>
                    <a:pt x="518" y="153"/>
                    <a:pt x="396" y="6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29"/>
            <p:cNvSpPr/>
            <p:nvPr/>
          </p:nvSpPr>
          <p:spPr>
            <a:xfrm>
              <a:off x="2007422" y="1002735"/>
              <a:ext cx="13643" cy="13643"/>
            </a:xfrm>
            <a:custGeom>
              <a:rect b="b" l="l" r="r" t="t"/>
              <a:pathLst>
                <a:path extrusionOk="0" h="366" w="366">
                  <a:moveTo>
                    <a:pt x="183" y="0"/>
                  </a:moveTo>
                  <a:cubicBezTo>
                    <a:pt x="62" y="0"/>
                    <a:pt x="1" y="61"/>
                    <a:pt x="1" y="183"/>
                  </a:cubicBezTo>
                  <a:cubicBezTo>
                    <a:pt x="1" y="304"/>
                    <a:pt x="62" y="365"/>
                    <a:pt x="183" y="365"/>
                  </a:cubicBezTo>
                  <a:cubicBezTo>
                    <a:pt x="305" y="365"/>
                    <a:pt x="366" y="304"/>
                    <a:pt x="366" y="183"/>
                  </a:cubicBezTo>
                  <a:cubicBezTo>
                    <a:pt x="366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29"/>
            <p:cNvSpPr/>
            <p:nvPr/>
          </p:nvSpPr>
          <p:spPr>
            <a:xfrm>
              <a:off x="283215" y="110662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6"/>
                    <a:pt x="92" y="457"/>
                    <a:pt x="214" y="457"/>
                  </a:cubicBezTo>
                  <a:cubicBezTo>
                    <a:pt x="335" y="457"/>
                    <a:pt x="457" y="366"/>
                    <a:pt x="457" y="244"/>
                  </a:cubicBezTo>
                  <a:cubicBezTo>
                    <a:pt x="457" y="12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29"/>
            <p:cNvSpPr/>
            <p:nvPr/>
          </p:nvSpPr>
          <p:spPr>
            <a:xfrm>
              <a:off x="695462" y="904914"/>
              <a:ext cx="20427" cy="20427"/>
            </a:xfrm>
            <a:custGeom>
              <a:rect b="b" l="l" r="r" t="t"/>
              <a:pathLst>
                <a:path extrusionOk="0" h="548" w="54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29"/>
            <p:cNvSpPr/>
            <p:nvPr/>
          </p:nvSpPr>
          <p:spPr>
            <a:xfrm>
              <a:off x="977586" y="1317697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18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04"/>
                    <a:pt x="91" y="396"/>
                    <a:pt x="183" y="396"/>
                  </a:cubicBezTo>
                  <a:cubicBezTo>
                    <a:pt x="304" y="396"/>
                    <a:pt x="395" y="304"/>
                    <a:pt x="395" y="213"/>
                  </a:cubicBezTo>
                  <a:cubicBezTo>
                    <a:pt x="39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29"/>
            <p:cNvSpPr/>
            <p:nvPr/>
          </p:nvSpPr>
          <p:spPr>
            <a:xfrm>
              <a:off x="2629236" y="5033369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1"/>
                  </a:moveTo>
                  <a:cubicBezTo>
                    <a:pt x="123" y="1"/>
                    <a:pt x="1" y="122"/>
                    <a:pt x="1" y="244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335" y="456"/>
                    <a:pt x="457" y="335"/>
                    <a:pt x="457" y="244"/>
                  </a:cubicBezTo>
                  <a:cubicBezTo>
                    <a:pt x="457" y="122"/>
                    <a:pt x="335" y="3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29"/>
            <p:cNvSpPr/>
            <p:nvPr/>
          </p:nvSpPr>
          <p:spPr>
            <a:xfrm>
              <a:off x="40600" y="98801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0"/>
                  </a:moveTo>
                  <a:cubicBezTo>
                    <a:pt x="92" y="0"/>
                    <a:pt x="1" y="122"/>
                    <a:pt x="1" y="244"/>
                  </a:cubicBezTo>
                  <a:cubicBezTo>
                    <a:pt x="1" y="36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4"/>
                  </a:cubicBezTo>
                  <a:cubicBezTo>
                    <a:pt x="457" y="122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29"/>
            <p:cNvSpPr/>
            <p:nvPr/>
          </p:nvSpPr>
          <p:spPr>
            <a:xfrm>
              <a:off x="1187176" y="366025"/>
              <a:ext cx="9095" cy="9095"/>
            </a:xfrm>
            <a:custGeom>
              <a:rect b="b" l="l" r="r" t="t"/>
              <a:pathLst>
                <a:path extrusionOk="0" h="244" w="244">
                  <a:moveTo>
                    <a:pt x="122" y="0"/>
                  </a:moveTo>
                  <a:cubicBezTo>
                    <a:pt x="31" y="0"/>
                    <a:pt x="0" y="61"/>
                    <a:pt x="0" y="122"/>
                  </a:cubicBezTo>
                  <a:cubicBezTo>
                    <a:pt x="0" y="213"/>
                    <a:pt x="31" y="243"/>
                    <a:pt x="122" y="243"/>
                  </a:cubicBezTo>
                  <a:cubicBezTo>
                    <a:pt x="183" y="243"/>
                    <a:pt x="244" y="213"/>
                    <a:pt x="244" y="122"/>
                  </a:cubicBezTo>
                  <a:cubicBezTo>
                    <a:pt x="244" y="61"/>
                    <a:pt x="152" y="31"/>
                    <a:pt x="12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29"/>
            <p:cNvSpPr/>
            <p:nvPr/>
          </p:nvSpPr>
          <p:spPr>
            <a:xfrm>
              <a:off x="1414882" y="82713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66" y="456"/>
                    <a:pt x="457" y="335"/>
                    <a:pt x="457" y="213"/>
                  </a:cubicBezTo>
                  <a:cubicBezTo>
                    <a:pt x="457" y="9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29"/>
            <p:cNvSpPr/>
            <p:nvPr/>
          </p:nvSpPr>
          <p:spPr>
            <a:xfrm>
              <a:off x="2176284" y="4254857"/>
              <a:ext cx="11369" cy="11369"/>
            </a:xfrm>
            <a:custGeom>
              <a:rect b="b" l="l" r="r" t="t"/>
              <a:pathLst>
                <a:path extrusionOk="0" h="305" w="305">
                  <a:moveTo>
                    <a:pt x="152" y="0"/>
                  </a:moveTo>
                  <a:cubicBezTo>
                    <a:pt x="61" y="0"/>
                    <a:pt x="0" y="61"/>
                    <a:pt x="0" y="152"/>
                  </a:cubicBezTo>
                  <a:cubicBezTo>
                    <a:pt x="0" y="213"/>
                    <a:pt x="61" y="304"/>
                    <a:pt x="152" y="304"/>
                  </a:cubicBezTo>
                  <a:cubicBezTo>
                    <a:pt x="213" y="304"/>
                    <a:pt x="304" y="213"/>
                    <a:pt x="304" y="152"/>
                  </a:cubicBezTo>
                  <a:cubicBezTo>
                    <a:pt x="304" y="61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29"/>
            <p:cNvSpPr/>
            <p:nvPr/>
          </p:nvSpPr>
          <p:spPr>
            <a:xfrm>
              <a:off x="2715859" y="4753245"/>
              <a:ext cx="20464" cy="20427"/>
            </a:xfrm>
            <a:custGeom>
              <a:rect b="b" l="l" r="r" t="t"/>
              <a:pathLst>
                <a:path extrusionOk="0" h="548" w="549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29"/>
            <p:cNvSpPr/>
            <p:nvPr/>
          </p:nvSpPr>
          <p:spPr>
            <a:xfrm>
              <a:off x="145228" y="2621768"/>
              <a:ext cx="19308" cy="19308"/>
            </a:xfrm>
            <a:custGeom>
              <a:rect b="b" l="l" r="r" t="t"/>
              <a:pathLst>
                <a:path extrusionOk="0" h="51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18" y="395"/>
                    <a:pt x="518" y="274"/>
                  </a:cubicBezTo>
                  <a:cubicBezTo>
                    <a:pt x="51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29"/>
            <p:cNvSpPr/>
            <p:nvPr/>
          </p:nvSpPr>
          <p:spPr>
            <a:xfrm>
              <a:off x="151026" y="314838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48" y="395"/>
                    <a:pt x="548" y="243"/>
                  </a:cubicBezTo>
                  <a:cubicBezTo>
                    <a:pt x="548" y="152"/>
                    <a:pt x="426" y="31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29"/>
            <p:cNvSpPr/>
            <p:nvPr/>
          </p:nvSpPr>
          <p:spPr>
            <a:xfrm>
              <a:off x="179966" y="2013337"/>
              <a:ext cx="43090" cy="4309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29"/>
            <p:cNvSpPr/>
            <p:nvPr/>
          </p:nvSpPr>
          <p:spPr>
            <a:xfrm>
              <a:off x="8441566" y="5014530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13" y="1"/>
                    <a:pt x="1" y="21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29"/>
            <p:cNvSpPr/>
            <p:nvPr/>
          </p:nvSpPr>
          <p:spPr>
            <a:xfrm>
              <a:off x="8401093" y="3710075"/>
              <a:ext cx="18153" cy="15916"/>
            </a:xfrm>
            <a:custGeom>
              <a:rect b="b" l="l" r="r" t="t"/>
              <a:pathLst>
                <a:path extrusionOk="0" h="427" w="487">
                  <a:moveTo>
                    <a:pt x="244" y="1"/>
                  </a:moveTo>
                  <a:cubicBezTo>
                    <a:pt x="122" y="1"/>
                    <a:pt x="0" y="62"/>
                    <a:pt x="0" y="214"/>
                  </a:cubicBezTo>
                  <a:cubicBezTo>
                    <a:pt x="0" y="335"/>
                    <a:pt x="122" y="426"/>
                    <a:pt x="244" y="426"/>
                  </a:cubicBezTo>
                  <a:cubicBezTo>
                    <a:pt x="365" y="426"/>
                    <a:pt x="487" y="366"/>
                    <a:pt x="487" y="214"/>
                  </a:cubicBezTo>
                  <a:cubicBezTo>
                    <a:pt x="487" y="6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29"/>
            <p:cNvSpPr/>
            <p:nvPr/>
          </p:nvSpPr>
          <p:spPr>
            <a:xfrm>
              <a:off x="3866584" y="5073513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8"/>
                    <a:pt x="274" y="548"/>
                  </a:cubicBezTo>
                  <a:cubicBezTo>
                    <a:pt x="396" y="548"/>
                    <a:pt x="517" y="426"/>
                    <a:pt x="517" y="274"/>
                  </a:cubicBezTo>
                  <a:cubicBezTo>
                    <a:pt x="51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29"/>
            <p:cNvSpPr/>
            <p:nvPr/>
          </p:nvSpPr>
          <p:spPr>
            <a:xfrm>
              <a:off x="3516198" y="5010480"/>
              <a:ext cx="31758" cy="30603"/>
            </a:xfrm>
            <a:custGeom>
              <a:rect b="b" l="l" r="r" t="t"/>
              <a:pathLst>
                <a:path extrusionOk="0" h="821" w="852">
                  <a:moveTo>
                    <a:pt x="426" y="0"/>
                  </a:moveTo>
                  <a:cubicBezTo>
                    <a:pt x="214" y="0"/>
                    <a:pt x="1" y="183"/>
                    <a:pt x="1" y="426"/>
                  </a:cubicBezTo>
                  <a:cubicBezTo>
                    <a:pt x="1" y="639"/>
                    <a:pt x="214" y="821"/>
                    <a:pt x="426" y="821"/>
                  </a:cubicBezTo>
                  <a:cubicBezTo>
                    <a:pt x="670" y="821"/>
                    <a:pt x="852" y="639"/>
                    <a:pt x="852" y="426"/>
                  </a:cubicBezTo>
                  <a:cubicBezTo>
                    <a:pt x="852" y="183"/>
                    <a:pt x="670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29"/>
            <p:cNvSpPr/>
            <p:nvPr/>
          </p:nvSpPr>
          <p:spPr>
            <a:xfrm>
              <a:off x="8948348" y="4479600"/>
              <a:ext cx="34032" cy="34032"/>
            </a:xfrm>
            <a:custGeom>
              <a:rect b="b" l="l" r="r" t="t"/>
              <a:pathLst>
                <a:path extrusionOk="0" h="913" w="913">
                  <a:moveTo>
                    <a:pt x="456" y="1"/>
                  </a:moveTo>
                  <a:cubicBezTo>
                    <a:pt x="183" y="1"/>
                    <a:pt x="0" y="244"/>
                    <a:pt x="0" y="457"/>
                  </a:cubicBezTo>
                  <a:cubicBezTo>
                    <a:pt x="0" y="730"/>
                    <a:pt x="183" y="913"/>
                    <a:pt x="456" y="913"/>
                  </a:cubicBezTo>
                  <a:cubicBezTo>
                    <a:pt x="730" y="913"/>
                    <a:pt x="912" y="700"/>
                    <a:pt x="912" y="457"/>
                  </a:cubicBezTo>
                  <a:cubicBezTo>
                    <a:pt x="912" y="244"/>
                    <a:pt x="730" y="1"/>
                    <a:pt x="456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29"/>
            <p:cNvSpPr/>
            <p:nvPr/>
          </p:nvSpPr>
          <p:spPr>
            <a:xfrm>
              <a:off x="4425181" y="37994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0" y="487"/>
                    <a:pt x="122" y="608"/>
                    <a:pt x="304" y="608"/>
                  </a:cubicBezTo>
                  <a:cubicBezTo>
                    <a:pt x="456" y="608"/>
                    <a:pt x="608" y="487"/>
                    <a:pt x="608" y="304"/>
                  </a:cubicBezTo>
                  <a:cubicBezTo>
                    <a:pt x="608" y="122"/>
                    <a:pt x="456" y="0"/>
                    <a:pt x="30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29"/>
            <p:cNvSpPr/>
            <p:nvPr/>
          </p:nvSpPr>
          <p:spPr>
            <a:xfrm>
              <a:off x="6236984" y="4836826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29"/>
            <p:cNvSpPr/>
            <p:nvPr/>
          </p:nvSpPr>
          <p:spPr>
            <a:xfrm>
              <a:off x="4105073" y="4992021"/>
              <a:ext cx="24937" cy="26093"/>
            </a:xfrm>
            <a:custGeom>
              <a:rect b="b" l="l" r="r" t="t"/>
              <a:pathLst>
                <a:path extrusionOk="0" h="700" w="669">
                  <a:moveTo>
                    <a:pt x="335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47"/>
                    <a:pt x="152" y="699"/>
                    <a:pt x="335" y="699"/>
                  </a:cubicBezTo>
                  <a:cubicBezTo>
                    <a:pt x="517" y="699"/>
                    <a:pt x="669" y="54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29"/>
            <p:cNvSpPr/>
            <p:nvPr/>
          </p:nvSpPr>
          <p:spPr>
            <a:xfrm>
              <a:off x="6139230" y="119520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29"/>
            <p:cNvSpPr/>
            <p:nvPr/>
          </p:nvSpPr>
          <p:spPr>
            <a:xfrm>
              <a:off x="5359856" y="4752737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1" y="608"/>
                    <a:pt x="183" y="760"/>
                    <a:pt x="365" y="760"/>
                  </a:cubicBezTo>
                  <a:cubicBezTo>
                    <a:pt x="609" y="760"/>
                    <a:pt x="761" y="547"/>
                    <a:pt x="761" y="365"/>
                  </a:cubicBezTo>
                  <a:cubicBezTo>
                    <a:pt x="761" y="183"/>
                    <a:pt x="609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29"/>
            <p:cNvSpPr/>
            <p:nvPr/>
          </p:nvSpPr>
          <p:spPr>
            <a:xfrm>
              <a:off x="5816459" y="79811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213" y="1"/>
                  </a:moveTo>
                  <a:cubicBezTo>
                    <a:pt x="91" y="1"/>
                    <a:pt x="0" y="92"/>
                    <a:pt x="0" y="213"/>
                  </a:cubicBezTo>
                  <a:cubicBezTo>
                    <a:pt x="0" y="305"/>
                    <a:pt x="91" y="396"/>
                    <a:pt x="213" y="396"/>
                  </a:cubicBezTo>
                  <a:cubicBezTo>
                    <a:pt x="304" y="396"/>
                    <a:pt x="395" y="305"/>
                    <a:pt x="395" y="213"/>
                  </a:cubicBezTo>
                  <a:cubicBezTo>
                    <a:pt x="395" y="92"/>
                    <a:pt x="304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29"/>
            <p:cNvSpPr/>
            <p:nvPr/>
          </p:nvSpPr>
          <p:spPr>
            <a:xfrm>
              <a:off x="7003775" y="59106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1"/>
                  </a:moveTo>
                  <a:cubicBezTo>
                    <a:pt x="153" y="1"/>
                    <a:pt x="1" y="153"/>
                    <a:pt x="1" y="365"/>
                  </a:cubicBezTo>
                  <a:cubicBezTo>
                    <a:pt x="1" y="548"/>
                    <a:pt x="153" y="700"/>
                    <a:pt x="335" y="700"/>
                  </a:cubicBezTo>
                  <a:cubicBezTo>
                    <a:pt x="518" y="700"/>
                    <a:pt x="670" y="548"/>
                    <a:pt x="670" y="365"/>
                  </a:cubicBez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29"/>
            <p:cNvSpPr/>
            <p:nvPr/>
          </p:nvSpPr>
          <p:spPr>
            <a:xfrm>
              <a:off x="6634430" y="5002831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5" y="0"/>
                  </a:moveTo>
                  <a:cubicBezTo>
                    <a:pt x="122" y="0"/>
                    <a:pt x="1" y="152"/>
                    <a:pt x="1" y="304"/>
                  </a:cubicBezTo>
                  <a:cubicBezTo>
                    <a:pt x="1" y="487"/>
                    <a:pt x="122" y="608"/>
                    <a:pt x="305" y="608"/>
                  </a:cubicBezTo>
                  <a:cubicBezTo>
                    <a:pt x="457" y="608"/>
                    <a:pt x="609" y="487"/>
                    <a:pt x="609" y="304"/>
                  </a:cubicBezTo>
                  <a:cubicBezTo>
                    <a:pt x="609" y="152"/>
                    <a:pt x="457" y="0"/>
                    <a:pt x="30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29"/>
            <p:cNvSpPr/>
            <p:nvPr/>
          </p:nvSpPr>
          <p:spPr>
            <a:xfrm>
              <a:off x="8877525" y="1780898"/>
              <a:ext cx="17035" cy="17221"/>
            </a:xfrm>
            <a:custGeom>
              <a:rect b="b" l="l" r="r" t="t"/>
              <a:pathLst>
                <a:path extrusionOk="0" h="462" w="457">
                  <a:moveTo>
                    <a:pt x="251" y="1"/>
                  </a:moveTo>
                  <a:cubicBezTo>
                    <a:pt x="238" y="1"/>
                    <a:pt x="226" y="2"/>
                    <a:pt x="213" y="5"/>
                  </a:cubicBezTo>
                  <a:cubicBezTo>
                    <a:pt x="91" y="5"/>
                    <a:pt x="0" y="127"/>
                    <a:pt x="0" y="248"/>
                  </a:cubicBezTo>
                  <a:cubicBezTo>
                    <a:pt x="0" y="370"/>
                    <a:pt x="91" y="461"/>
                    <a:pt x="213" y="461"/>
                  </a:cubicBezTo>
                  <a:cubicBezTo>
                    <a:pt x="334" y="461"/>
                    <a:pt x="456" y="370"/>
                    <a:pt x="456" y="248"/>
                  </a:cubicBezTo>
                  <a:cubicBezTo>
                    <a:pt x="456" y="112"/>
                    <a:pt x="359" y="1"/>
                    <a:pt x="25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29"/>
            <p:cNvSpPr/>
            <p:nvPr/>
          </p:nvSpPr>
          <p:spPr>
            <a:xfrm>
              <a:off x="8887142" y="292122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426" y="517"/>
                    <a:pt x="547" y="396"/>
                    <a:pt x="547" y="244"/>
                  </a:cubicBezTo>
                  <a:cubicBezTo>
                    <a:pt x="547" y="92"/>
                    <a:pt x="395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29"/>
            <p:cNvSpPr/>
            <p:nvPr/>
          </p:nvSpPr>
          <p:spPr>
            <a:xfrm>
              <a:off x="8193402" y="90639"/>
              <a:ext cx="36306" cy="36269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29"/>
            <p:cNvSpPr/>
            <p:nvPr/>
          </p:nvSpPr>
          <p:spPr>
            <a:xfrm>
              <a:off x="6813653" y="4821258"/>
              <a:ext cx="26093" cy="24974"/>
            </a:xfrm>
            <a:custGeom>
              <a:rect b="b" l="l" r="r" t="t"/>
              <a:pathLst>
                <a:path extrusionOk="0" h="670" w="700">
                  <a:moveTo>
                    <a:pt x="36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65" y="669"/>
                  </a:cubicBezTo>
                  <a:cubicBezTo>
                    <a:pt x="547" y="669"/>
                    <a:pt x="699" y="517"/>
                    <a:pt x="699" y="335"/>
                  </a:cubicBezTo>
                  <a:cubicBezTo>
                    <a:pt x="699" y="152"/>
                    <a:pt x="547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29"/>
            <p:cNvSpPr/>
            <p:nvPr/>
          </p:nvSpPr>
          <p:spPr>
            <a:xfrm>
              <a:off x="8952482" y="81014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6" y="335"/>
                    <a:pt x="456" y="213"/>
                  </a:cubicBezTo>
                  <a:cubicBezTo>
                    <a:pt x="456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29"/>
            <p:cNvSpPr/>
            <p:nvPr/>
          </p:nvSpPr>
          <p:spPr>
            <a:xfrm>
              <a:off x="8964205" y="1338086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29"/>
            <p:cNvSpPr/>
            <p:nvPr/>
          </p:nvSpPr>
          <p:spPr>
            <a:xfrm>
              <a:off x="8933752" y="1963825"/>
              <a:ext cx="31758" cy="31758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0" y="182"/>
                    <a:pt x="0" y="426"/>
                  </a:cubicBezTo>
                  <a:cubicBezTo>
                    <a:pt x="0" y="669"/>
                    <a:pt x="183" y="851"/>
                    <a:pt x="426" y="851"/>
                  </a:cubicBezTo>
                  <a:cubicBezTo>
                    <a:pt x="669" y="851"/>
                    <a:pt x="851" y="669"/>
                    <a:pt x="851" y="426"/>
                  </a:cubicBezTo>
                  <a:cubicBezTo>
                    <a:pt x="851" y="182"/>
                    <a:pt x="669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7" name="Google Shape;1457;p29"/>
          <p:cNvSpPr/>
          <p:nvPr/>
        </p:nvSpPr>
        <p:spPr>
          <a:xfrm>
            <a:off x="391493" y="192725"/>
            <a:ext cx="8359800" cy="4758000"/>
          </a:xfrm>
          <a:prstGeom prst="roundRect">
            <a:avLst>
              <a:gd fmla="val 2025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29"/>
          <p:cNvSpPr/>
          <p:nvPr/>
        </p:nvSpPr>
        <p:spPr>
          <a:xfrm>
            <a:off x="720000" y="435857"/>
            <a:ext cx="7692900" cy="6027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00E1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9" name="Google Shape;1459;p29"/>
          <p:cNvGrpSpPr/>
          <p:nvPr/>
        </p:nvGrpSpPr>
        <p:grpSpPr>
          <a:xfrm>
            <a:off x="726471" y="1220800"/>
            <a:ext cx="7692900" cy="3382800"/>
            <a:chOff x="726471" y="1220800"/>
            <a:chExt cx="7692900" cy="3382800"/>
          </a:xfrm>
        </p:grpSpPr>
        <p:sp>
          <p:nvSpPr>
            <p:cNvPr id="1460" name="Google Shape;1460;p29"/>
            <p:cNvSpPr/>
            <p:nvPr/>
          </p:nvSpPr>
          <p:spPr>
            <a:xfrm flipH="1">
              <a:off x="726471" y="1220800"/>
              <a:ext cx="7692900" cy="3382800"/>
            </a:xfrm>
            <a:prstGeom prst="roundRect">
              <a:avLst>
                <a:gd fmla="val 2554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61" name="Google Shape;1461;p29"/>
            <p:cNvCxnSpPr/>
            <p:nvPr/>
          </p:nvCxnSpPr>
          <p:spPr>
            <a:xfrm>
              <a:off x="726471" y="2912200"/>
              <a:ext cx="7692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2" name="Google Shape;1462;p29"/>
            <p:cNvCxnSpPr/>
            <p:nvPr/>
          </p:nvCxnSpPr>
          <p:spPr>
            <a:xfrm>
              <a:off x="3299254" y="1220925"/>
              <a:ext cx="0" cy="337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3" name="Google Shape;1463;p29"/>
            <p:cNvCxnSpPr/>
            <p:nvPr/>
          </p:nvCxnSpPr>
          <p:spPr>
            <a:xfrm>
              <a:off x="5857503" y="1223650"/>
              <a:ext cx="0" cy="337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64" name="Google Shape;1464;p29"/>
          <p:cNvSpPr txBox="1"/>
          <p:nvPr>
            <p:ph type="title"/>
          </p:nvPr>
        </p:nvSpPr>
        <p:spPr>
          <a:xfrm>
            <a:off x="815464" y="1601300"/>
            <a:ext cx="2423100" cy="4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65" name="Google Shape;1465;p29"/>
          <p:cNvSpPr txBox="1"/>
          <p:nvPr>
            <p:ph idx="1" type="subTitle"/>
          </p:nvPr>
        </p:nvSpPr>
        <p:spPr>
          <a:xfrm>
            <a:off x="815668" y="2025202"/>
            <a:ext cx="2423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6" name="Google Shape;1466;p29"/>
          <p:cNvSpPr txBox="1"/>
          <p:nvPr>
            <p:ph idx="2" type="title"/>
          </p:nvPr>
        </p:nvSpPr>
        <p:spPr>
          <a:xfrm>
            <a:off x="3361854" y="1601300"/>
            <a:ext cx="2423100" cy="4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67" name="Google Shape;1467;p29"/>
          <p:cNvSpPr txBox="1"/>
          <p:nvPr>
            <p:ph idx="3" type="subTitle"/>
          </p:nvPr>
        </p:nvSpPr>
        <p:spPr>
          <a:xfrm>
            <a:off x="3361854" y="2025202"/>
            <a:ext cx="2423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8" name="Google Shape;1468;p29"/>
          <p:cNvSpPr txBox="1"/>
          <p:nvPr>
            <p:ph idx="4" type="title"/>
          </p:nvPr>
        </p:nvSpPr>
        <p:spPr>
          <a:xfrm>
            <a:off x="815668" y="3298362"/>
            <a:ext cx="2423100" cy="4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69" name="Google Shape;1469;p29"/>
          <p:cNvSpPr txBox="1"/>
          <p:nvPr>
            <p:ph idx="5" type="subTitle"/>
          </p:nvPr>
        </p:nvSpPr>
        <p:spPr>
          <a:xfrm>
            <a:off x="815668" y="3715777"/>
            <a:ext cx="2423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0" name="Google Shape;1470;p29"/>
          <p:cNvSpPr txBox="1"/>
          <p:nvPr>
            <p:ph idx="6" type="title"/>
          </p:nvPr>
        </p:nvSpPr>
        <p:spPr>
          <a:xfrm>
            <a:off x="3361854" y="3298362"/>
            <a:ext cx="2423100" cy="4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71" name="Google Shape;1471;p29"/>
          <p:cNvSpPr txBox="1"/>
          <p:nvPr>
            <p:ph idx="7" type="subTitle"/>
          </p:nvPr>
        </p:nvSpPr>
        <p:spPr>
          <a:xfrm>
            <a:off x="3361854" y="3715777"/>
            <a:ext cx="2423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2" name="Google Shape;1472;p29"/>
          <p:cNvSpPr txBox="1"/>
          <p:nvPr>
            <p:ph idx="8" type="title"/>
          </p:nvPr>
        </p:nvSpPr>
        <p:spPr>
          <a:xfrm>
            <a:off x="5918255" y="1601300"/>
            <a:ext cx="2423100" cy="4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73" name="Google Shape;1473;p29"/>
          <p:cNvSpPr txBox="1"/>
          <p:nvPr>
            <p:ph idx="9" type="subTitle"/>
          </p:nvPr>
        </p:nvSpPr>
        <p:spPr>
          <a:xfrm>
            <a:off x="5918254" y="2025202"/>
            <a:ext cx="2423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4" name="Google Shape;1474;p29"/>
          <p:cNvSpPr txBox="1"/>
          <p:nvPr>
            <p:ph idx="13" type="title"/>
          </p:nvPr>
        </p:nvSpPr>
        <p:spPr>
          <a:xfrm>
            <a:off x="5918255" y="3298362"/>
            <a:ext cx="2423100" cy="4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75" name="Google Shape;1475;p29"/>
          <p:cNvSpPr txBox="1"/>
          <p:nvPr>
            <p:ph idx="14" type="subTitle"/>
          </p:nvPr>
        </p:nvSpPr>
        <p:spPr>
          <a:xfrm>
            <a:off x="5918254" y="3715777"/>
            <a:ext cx="2423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6" name="Google Shape;1476;p29"/>
          <p:cNvSpPr txBox="1"/>
          <p:nvPr>
            <p:ph idx="15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6_1"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30"/>
          <p:cNvSpPr/>
          <p:nvPr/>
        </p:nvSpPr>
        <p:spPr>
          <a:xfrm>
            <a:off x="391493" y="192725"/>
            <a:ext cx="8359800" cy="4758000"/>
          </a:xfrm>
          <a:prstGeom prst="roundRect">
            <a:avLst>
              <a:gd fmla="val 2025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9" name="Google Shape;1479;p30"/>
          <p:cNvGrpSpPr/>
          <p:nvPr/>
        </p:nvGrpSpPr>
        <p:grpSpPr>
          <a:xfrm flipH="1" rot="10800000">
            <a:off x="37929" y="35116"/>
            <a:ext cx="9082835" cy="5058823"/>
            <a:chOff x="40600" y="35116"/>
            <a:chExt cx="8999143" cy="5058823"/>
          </a:xfrm>
        </p:grpSpPr>
        <p:sp>
          <p:nvSpPr>
            <p:cNvPr id="1480" name="Google Shape;1480;p30"/>
            <p:cNvSpPr/>
            <p:nvPr/>
          </p:nvSpPr>
          <p:spPr>
            <a:xfrm>
              <a:off x="179319" y="76630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4"/>
                    <a:pt x="1004" y="39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52" y="639"/>
                  </a:lnTo>
                  <a:cubicBezTo>
                    <a:pt x="700" y="609"/>
                    <a:pt x="548" y="487"/>
                    <a:pt x="456" y="426"/>
                  </a:cubicBezTo>
                  <a:cubicBezTo>
                    <a:pt x="365" y="366"/>
                    <a:pt x="335" y="335"/>
                    <a:pt x="244" y="305"/>
                  </a:cubicBezTo>
                  <a:lnTo>
                    <a:pt x="244" y="305"/>
                  </a:lnTo>
                  <a:cubicBezTo>
                    <a:pt x="244" y="305"/>
                    <a:pt x="244" y="335"/>
                    <a:pt x="304" y="335"/>
                  </a:cubicBezTo>
                  <a:cubicBezTo>
                    <a:pt x="396" y="487"/>
                    <a:pt x="517" y="639"/>
                    <a:pt x="608" y="822"/>
                  </a:cubicBezTo>
                  <a:cubicBezTo>
                    <a:pt x="608" y="852"/>
                    <a:pt x="639" y="913"/>
                    <a:pt x="639" y="913"/>
                  </a:cubicBezTo>
                  <a:cubicBezTo>
                    <a:pt x="487" y="974"/>
                    <a:pt x="335" y="1034"/>
                    <a:pt x="183" y="1065"/>
                  </a:cubicBezTo>
                  <a:cubicBezTo>
                    <a:pt x="92" y="1065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1"/>
                    <a:pt x="487" y="1673"/>
                    <a:pt x="396" y="1794"/>
                  </a:cubicBezTo>
                  <a:cubicBezTo>
                    <a:pt x="365" y="1825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1"/>
                    <a:pt x="943" y="1521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9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7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1"/>
                  </a:cubicBezTo>
                  <a:cubicBezTo>
                    <a:pt x="1520" y="1551"/>
                    <a:pt x="1611" y="1642"/>
                    <a:pt x="1763" y="1733"/>
                  </a:cubicBezTo>
                  <a:cubicBezTo>
                    <a:pt x="1855" y="179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3" y="1521"/>
                    <a:pt x="1611" y="133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672" y="1247"/>
                    <a:pt x="179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63" y="1065"/>
                    <a:pt x="1581" y="974"/>
                  </a:cubicBezTo>
                  <a:cubicBezTo>
                    <a:pt x="1551" y="974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11" y="730"/>
                    <a:pt x="1703" y="609"/>
                    <a:pt x="1763" y="487"/>
                  </a:cubicBezTo>
                  <a:cubicBezTo>
                    <a:pt x="1794" y="457"/>
                    <a:pt x="1855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6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08" y="639"/>
                    <a:pt x="1277" y="670"/>
                    <a:pt x="1277" y="670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30"/>
            <p:cNvSpPr/>
            <p:nvPr/>
          </p:nvSpPr>
          <p:spPr>
            <a:xfrm>
              <a:off x="2364876" y="60666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4" y="1"/>
                  </a:moveTo>
                  <a:lnTo>
                    <a:pt x="1094" y="31"/>
                  </a:lnTo>
                  <a:cubicBezTo>
                    <a:pt x="1064" y="214"/>
                    <a:pt x="1034" y="396"/>
                    <a:pt x="942" y="548"/>
                  </a:cubicBezTo>
                  <a:cubicBezTo>
                    <a:pt x="942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699" y="609"/>
                    <a:pt x="547" y="487"/>
                    <a:pt x="456" y="396"/>
                  </a:cubicBezTo>
                  <a:cubicBezTo>
                    <a:pt x="365" y="366"/>
                    <a:pt x="334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426" y="487"/>
                    <a:pt x="517" y="639"/>
                    <a:pt x="608" y="822"/>
                  </a:cubicBezTo>
                  <a:cubicBezTo>
                    <a:pt x="608" y="852"/>
                    <a:pt x="638" y="913"/>
                    <a:pt x="638" y="913"/>
                  </a:cubicBezTo>
                  <a:cubicBezTo>
                    <a:pt x="486" y="974"/>
                    <a:pt x="334" y="1004"/>
                    <a:pt x="182" y="1065"/>
                  </a:cubicBezTo>
                  <a:cubicBezTo>
                    <a:pt x="122" y="1065"/>
                    <a:pt x="30" y="1095"/>
                    <a:pt x="0" y="1095"/>
                  </a:cubicBezTo>
                  <a:lnTo>
                    <a:pt x="30" y="1095"/>
                  </a:lnTo>
                  <a:cubicBezTo>
                    <a:pt x="213" y="1126"/>
                    <a:pt x="426" y="1156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8"/>
                    <a:pt x="638" y="1369"/>
                    <a:pt x="638" y="1369"/>
                  </a:cubicBezTo>
                  <a:cubicBezTo>
                    <a:pt x="578" y="1490"/>
                    <a:pt x="486" y="1673"/>
                    <a:pt x="426" y="1764"/>
                  </a:cubicBezTo>
                  <a:cubicBezTo>
                    <a:pt x="365" y="1825"/>
                    <a:pt x="365" y="1855"/>
                    <a:pt x="334" y="1885"/>
                  </a:cubicBezTo>
                  <a:cubicBezTo>
                    <a:pt x="334" y="1885"/>
                    <a:pt x="365" y="1885"/>
                    <a:pt x="365" y="1855"/>
                  </a:cubicBezTo>
                  <a:cubicBezTo>
                    <a:pt x="517" y="1733"/>
                    <a:pt x="730" y="1612"/>
                    <a:pt x="882" y="1551"/>
                  </a:cubicBezTo>
                  <a:cubicBezTo>
                    <a:pt x="912" y="1551"/>
                    <a:pt x="912" y="1490"/>
                    <a:pt x="942" y="149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8"/>
                  </a:cubicBezTo>
                  <a:cubicBezTo>
                    <a:pt x="1125" y="2129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46"/>
                    <a:pt x="1246" y="1764"/>
                    <a:pt x="1338" y="1581"/>
                  </a:cubicBezTo>
                  <a:cubicBezTo>
                    <a:pt x="1338" y="1551"/>
                    <a:pt x="1368" y="1551"/>
                    <a:pt x="1368" y="1490"/>
                  </a:cubicBezTo>
                  <a:cubicBezTo>
                    <a:pt x="1520" y="1551"/>
                    <a:pt x="1641" y="1612"/>
                    <a:pt x="1793" y="1733"/>
                  </a:cubicBezTo>
                  <a:cubicBezTo>
                    <a:pt x="1854" y="176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2" y="1490"/>
                    <a:pt x="1611" y="130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702" y="1247"/>
                    <a:pt x="1824" y="1217"/>
                    <a:pt x="1976" y="1156"/>
                  </a:cubicBezTo>
                  <a:cubicBezTo>
                    <a:pt x="2037" y="1156"/>
                    <a:pt x="2128" y="1126"/>
                    <a:pt x="2189" y="1126"/>
                  </a:cubicBezTo>
                  <a:lnTo>
                    <a:pt x="2158" y="1126"/>
                  </a:lnTo>
                  <a:cubicBezTo>
                    <a:pt x="1976" y="1095"/>
                    <a:pt x="1793" y="1065"/>
                    <a:pt x="1581" y="974"/>
                  </a:cubicBezTo>
                  <a:cubicBezTo>
                    <a:pt x="1550" y="974"/>
                    <a:pt x="1550" y="943"/>
                    <a:pt x="1520" y="943"/>
                  </a:cubicBezTo>
                  <a:cubicBezTo>
                    <a:pt x="1520" y="882"/>
                    <a:pt x="1520" y="882"/>
                    <a:pt x="1550" y="852"/>
                  </a:cubicBezTo>
                  <a:cubicBezTo>
                    <a:pt x="1641" y="700"/>
                    <a:pt x="1702" y="609"/>
                    <a:pt x="1793" y="487"/>
                  </a:cubicBezTo>
                  <a:cubicBezTo>
                    <a:pt x="1824" y="426"/>
                    <a:pt x="1854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6"/>
                  </a:cubicBezTo>
                  <a:cubicBezTo>
                    <a:pt x="1702" y="487"/>
                    <a:pt x="1550" y="609"/>
                    <a:pt x="1368" y="639"/>
                  </a:cubicBezTo>
                  <a:cubicBezTo>
                    <a:pt x="1307" y="639"/>
                    <a:pt x="1277" y="670"/>
                    <a:pt x="1277" y="670"/>
                  </a:cubicBezTo>
                  <a:cubicBezTo>
                    <a:pt x="1277" y="639"/>
                    <a:pt x="1246" y="639"/>
                    <a:pt x="1246" y="609"/>
                  </a:cubicBezTo>
                  <a:cubicBezTo>
                    <a:pt x="1186" y="457"/>
                    <a:pt x="1186" y="305"/>
                    <a:pt x="1125" y="183"/>
                  </a:cubicBezTo>
                  <a:cubicBezTo>
                    <a:pt x="1125" y="153"/>
                    <a:pt x="1094" y="62"/>
                    <a:pt x="109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30"/>
            <p:cNvSpPr/>
            <p:nvPr/>
          </p:nvSpPr>
          <p:spPr>
            <a:xfrm>
              <a:off x="97734" y="4291743"/>
              <a:ext cx="81595" cy="81595"/>
            </a:xfrm>
            <a:custGeom>
              <a:rect b="b" l="l" r="r" t="t"/>
              <a:pathLst>
                <a:path extrusionOk="0" h="2189" w="2189">
                  <a:moveTo>
                    <a:pt x="1094" y="0"/>
                  </a:moveTo>
                  <a:lnTo>
                    <a:pt x="1094" y="31"/>
                  </a:lnTo>
                  <a:cubicBezTo>
                    <a:pt x="1064" y="213"/>
                    <a:pt x="1034" y="426"/>
                    <a:pt x="942" y="578"/>
                  </a:cubicBezTo>
                  <a:cubicBezTo>
                    <a:pt x="942" y="608"/>
                    <a:pt x="912" y="639"/>
                    <a:pt x="912" y="639"/>
                  </a:cubicBezTo>
                  <a:lnTo>
                    <a:pt x="851" y="639"/>
                  </a:lnTo>
                  <a:cubicBezTo>
                    <a:pt x="730" y="608"/>
                    <a:pt x="547" y="487"/>
                    <a:pt x="456" y="426"/>
                  </a:cubicBezTo>
                  <a:cubicBezTo>
                    <a:pt x="365" y="365"/>
                    <a:pt x="335" y="335"/>
                    <a:pt x="243" y="304"/>
                  </a:cubicBezTo>
                  <a:lnTo>
                    <a:pt x="243" y="304"/>
                  </a:lnTo>
                  <a:cubicBezTo>
                    <a:pt x="243" y="304"/>
                    <a:pt x="243" y="335"/>
                    <a:pt x="304" y="335"/>
                  </a:cubicBezTo>
                  <a:cubicBezTo>
                    <a:pt x="395" y="487"/>
                    <a:pt x="517" y="639"/>
                    <a:pt x="608" y="821"/>
                  </a:cubicBezTo>
                  <a:cubicBezTo>
                    <a:pt x="608" y="852"/>
                    <a:pt x="638" y="912"/>
                    <a:pt x="638" y="912"/>
                  </a:cubicBezTo>
                  <a:cubicBezTo>
                    <a:pt x="486" y="973"/>
                    <a:pt x="335" y="1003"/>
                    <a:pt x="183" y="1064"/>
                  </a:cubicBezTo>
                  <a:cubicBezTo>
                    <a:pt x="122" y="1064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426" y="1155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7"/>
                    <a:pt x="638" y="1368"/>
                    <a:pt x="638" y="1368"/>
                  </a:cubicBezTo>
                  <a:cubicBezTo>
                    <a:pt x="578" y="1520"/>
                    <a:pt x="486" y="1672"/>
                    <a:pt x="395" y="1763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30" y="1611"/>
                    <a:pt x="882" y="1551"/>
                  </a:cubicBezTo>
                  <a:cubicBezTo>
                    <a:pt x="912" y="1551"/>
                    <a:pt x="912" y="1520"/>
                    <a:pt x="942" y="152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7"/>
                  </a:cubicBezTo>
                  <a:cubicBezTo>
                    <a:pt x="1125" y="2128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76"/>
                    <a:pt x="1246" y="1763"/>
                    <a:pt x="1338" y="1581"/>
                  </a:cubicBezTo>
                  <a:cubicBezTo>
                    <a:pt x="133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3" y="1733"/>
                  </a:cubicBezTo>
                  <a:cubicBezTo>
                    <a:pt x="1854" y="1763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45" y="1824"/>
                  </a:cubicBezTo>
                  <a:cubicBezTo>
                    <a:pt x="1824" y="1672"/>
                    <a:pt x="1702" y="1520"/>
                    <a:pt x="1642" y="133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6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8" y="1125"/>
                  </a:lnTo>
                  <a:cubicBezTo>
                    <a:pt x="1976" y="1095"/>
                    <a:pt x="1793" y="1064"/>
                    <a:pt x="1581" y="973"/>
                  </a:cubicBezTo>
                  <a:cubicBezTo>
                    <a:pt x="1550" y="973"/>
                    <a:pt x="1550" y="943"/>
                    <a:pt x="1520" y="943"/>
                  </a:cubicBezTo>
                  <a:cubicBezTo>
                    <a:pt x="1520" y="912"/>
                    <a:pt x="1520" y="912"/>
                    <a:pt x="1550" y="882"/>
                  </a:cubicBezTo>
                  <a:cubicBezTo>
                    <a:pt x="1642" y="730"/>
                    <a:pt x="1702" y="608"/>
                    <a:pt x="1793" y="487"/>
                  </a:cubicBezTo>
                  <a:cubicBezTo>
                    <a:pt x="1824" y="456"/>
                    <a:pt x="1854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5"/>
                  </a:cubicBezTo>
                  <a:cubicBezTo>
                    <a:pt x="1702" y="487"/>
                    <a:pt x="1550" y="608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6" y="639"/>
                    <a:pt x="1246" y="608"/>
                  </a:cubicBezTo>
                  <a:cubicBezTo>
                    <a:pt x="1186" y="456"/>
                    <a:pt x="1186" y="304"/>
                    <a:pt x="1125" y="183"/>
                  </a:cubicBezTo>
                  <a:cubicBezTo>
                    <a:pt x="1125" y="152"/>
                    <a:pt x="1094" y="61"/>
                    <a:pt x="109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30"/>
            <p:cNvSpPr/>
            <p:nvPr/>
          </p:nvSpPr>
          <p:spPr>
            <a:xfrm>
              <a:off x="5555658" y="35116"/>
              <a:ext cx="81632" cy="82751"/>
            </a:xfrm>
            <a:custGeom>
              <a:rect b="b" l="l" r="r" t="t"/>
              <a:pathLst>
                <a:path extrusionOk="0" h="2220" w="2190">
                  <a:moveTo>
                    <a:pt x="1095" y="0"/>
                  </a:moveTo>
                  <a:lnTo>
                    <a:pt x="1095" y="61"/>
                  </a:lnTo>
                  <a:cubicBezTo>
                    <a:pt x="1065" y="243"/>
                    <a:pt x="1004" y="426"/>
                    <a:pt x="943" y="578"/>
                  </a:cubicBezTo>
                  <a:cubicBezTo>
                    <a:pt x="943" y="608"/>
                    <a:pt x="913" y="669"/>
                    <a:pt x="913" y="669"/>
                  </a:cubicBezTo>
                  <a:lnTo>
                    <a:pt x="852" y="669"/>
                  </a:lnTo>
                  <a:cubicBezTo>
                    <a:pt x="700" y="608"/>
                    <a:pt x="548" y="517"/>
                    <a:pt x="457" y="426"/>
                  </a:cubicBezTo>
                  <a:cubicBezTo>
                    <a:pt x="365" y="395"/>
                    <a:pt x="335" y="365"/>
                    <a:pt x="244" y="304"/>
                  </a:cubicBezTo>
                  <a:lnTo>
                    <a:pt x="244" y="304"/>
                  </a:lnTo>
                  <a:cubicBezTo>
                    <a:pt x="244" y="304"/>
                    <a:pt x="244" y="365"/>
                    <a:pt x="305" y="365"/>
                  </a:cubicBezTo>
                  <a:cubicBezTo>
                    <a:pt x="396" y="517"/>
                    <a:pt x="517" y="669"/>
                    <a:pt x="609" y="851"/>
                  </a:cubicBezTo>
                  <a:cubicBezTo>
                    <a:pt x="609" y="882"/>
                    <a:pt x="639" y="912"/>
                    <a:pt x="639" y="912"/>
                  </a:cubicBezTo>
                  <a:cubicBezTo>
                    <a:pt x="487" y="1003"/>
                    <a:pt x="335" y="1034"/>
                    <a:pt x="183" y="1064"/>
                  </a:cubicBezTo>
                  <a:cubicBezTo>
                    <a:pt x="92" y="1064"/>
                    <a:pt x="31" y="1125"/>
                    <a:pt x="1" y="1125"/>
                  </a:cubicBezTo>
                  <a:lnTo>
                    <a:pt x="31" y="1125"/>
                  </a:lnTo>
                  <a:cubicBezTo>
                    <a:pt x="214" y="1155"/>
                    <a:pt x="396" y="1186"/>
                    <a:pt x="609" y="1277"/>
                  </a:cubicBezTo>
                  <a:cubicBezTo>
                    <a:pt x="639" y="1277"/>
                    <a:pt x="669" y="1307"/>
                    <a:pt x="669" y="1307"/>
                  </a:cubicBezTo>
                  <a:cubicBezTo>
                    <a:pt x="669" y="1338"/>
                    <a:pt x="639" y="1368"/>
                    <a:pt x="639" y="1368"/>
                  </a:cubicBezTo>
                  <a:cubicBezTo>
                    <a:pt x="548" y="1520"/>
                    <a:pt x="487" y="1672"/>
                    <a:pt x="396" y="1793"/>
                  </a:cubicBezTo>
                  <a:cubicBezTo>
                    <a:pt x="365" y="1824"/>
                    <a:pt x="365" y="1885"/>
                    <a:pt x="335" y="1915"/>
                  </a:cubicBezTo>
                  <a:cubicBezTo>
                    <a:pt x="335" y="1915"/>
                    <a:pt x="365" y="1915"/>
                    <a:pt x="365" y="1885"/>
                  </a:cubicBezTo>
                  <a:cubicBezTo>
                    <a:pt x="517" y="1763"/>
                    <a:pt x="700" y="1642"/>
                    <a:pt x="852" y="1581"/>
                  </a:cubicBezTo>
                  <a:cubicBezTo>
                    <a:pt x="913" y="1581"/>
                    <a:pt x="913" y="1520"/>
                    <a:pt x="943" y="1520"/>
                  </a:cubicBezTo>
                  <a:cubicBezTo>
                    <a:pt x="943" y="1581"/>
                    <a:pt x="973" y="1611"/>
                    <a:pt x="973" y="1611"/>
                  </a:cubicBezTo>
                  <a:cubicBezTo>
                    <a:pt x="1065" y="1763"/>
                    <a:pt x="1095" y="1915"/>
                    <a:pt x="1125" y="2097"/>
                  </a:cubicBezTo>
                  <a:cubicBezTo>
                    <a:pt x="1125" y="2128"/>
                    <a:pt x="1125" y="2189"/>
                    <a:pt x="1156" y="2219"/>
                  </a:cubicBezTo>
                  <a:lnTo>
                    <a:pt x="1156" y="2189"/>
                  </a:lnTo>
                  <a:cubicBezTo>
                    <a:pt x="1217" y="1976"/>
                    <a:pt x="1247" y="1793"/>
                    <a:pt x="1308" y="1611"/>
                  </a:cubicBezTo>
                  <a:cubicBezTo>
                    <a:pt x="1308" y="1581"/>
                    <a:pt x="1369" y="1581"/>
                    <a:pt x="1369" y="1520"/>
                  </a:cubicBezTo>
                  <a:cubicBezTo>
                    <a:pt x="1521" y="1581"/>
                    <a:pt x="1612" y="1642"/>
                    <a:pt x="1764" y="1763"/>
                  </a:cubicBezTo>
                  <a:cubicBezTo>
                    <a:pt x="1855" y="1793"/>
                    <a:pt x="1885" y="1824"/>
                    <a:pt x="1976" y="1885"/>
                  </a:cubicBezTo>
                  <a:cubicBezTo>
                    <a:pt x="1976" y="1885"/>
                    <a:pt x="1976" y="1824"/>
                    <a:pt x="1916" y="1824"/>
                  </a:cubicBezTo>
                  <a:cubicBezTo>
                    <a:pt x="1824" y="1672"/>
                    <a:pt x="1703" y="1520"/>
                    <a:pt x="1612" y="1338"/>
                  </a:cubicBezTo>
                  <a:cubicBezTo>
                    <a:pt x="1612" y="1307"/>
                    <a:pt x="1581" y="1307"/>
                    <a:pt x="1581" y="1277"/>
                  </a:cubicBezTo>
                  <a:cubicBezTo>
                    <a:pt x="1673" y="1277"/>
                    <a:pt x="1824" y="1216"/>
                    <a:pt x="1976" y="1186"/>
                  </a:cubicBezTo>
                  <a:cubicBezTo>
                    <a:pt x="2037" y="1186"/>
                    <a:pt x="2128" y="1155"/>
                    <a:pt x="2189" y="1155"/>
                  </a:cubicBezTo>
                  <a:lnTo>
                    <a:pt x="2159" y="1155"/>
                  </a:lnTo>
                  <a:cubicBezTo>
                    <a:pt x="1976" y="1125"/>
                    <a:pt x="1764" y="1064"/>
                    <a:pt x="1581" y="1003"/>
                  </a:cubicBezTo>
                  <a:cubicBezTo>
                    <a:pt x="1551" y="1003"/>
                    <a:pt x="1551" y="973"/>
                    <a:pt x="1521" y="973"/>
                  </a:cubicBezTo>
                  <a:cubicBezTo>
                    <a:pt x="1521" y="912"/>
                    <a:pt x="1521" y="912"/>
                    <a:pt x="1551" y="882"/>
                  </a:cubicBezTo>
                  <a:cubicBezTo>
                    <a:pt x="1612" y="730"/>
                    <a:pt x="1703" y="608"/>
                    <a:pt x="1764" y="517"/>
                  </a:cubicBezTo>
                  <a:cubicBezTo>
                    <a:pt x="1824" y="456"/>
                    <a:pt x="1855" y="395"/>
                    <a:pt x="1885" y="365"/>
                  </a:cubicBezTo>
                  <a:lnTo>
                    <a:pt x="1885" y="365"/>
                  </a:lnTo>
                  <a:cubicBezTo>
                    <a:pt x="1885" y="365"/>
                    <a:pt x="1855" y="365"/>
                    <a:pt x="1855" y="395"/>
                  </a:cubicBezTo>
                  <a:cubicBezTo>
                    <a:pt x="1703" y="517"/>
                    <a:pt x="1551" y="608"/>
                    <a:pt x="1369" y="669"/>
                  </a:cubicBezTo>
                  <a:cubicBezTo>
                    <a:pt x="1308" y="669"/>
                    <a:pt x="1277" y="699"/>
                    <a:pt x="1277" y="699"/>
                  </a:cubicBezTo>
                  <a:cubicBezTo>
                    <a:pt x="1277" y="669"/>
                    <a:pt x="1247" y="669"/>
                    <a:pt x="1247" y="608"/>
                  </a:cubicBezTo>
                  <a:cubicBezTo>
                    <a:pt x="1156" y="456"/>
                    <a:pt x="1156" y="304"/>
                    <a:pt x="1125" y="213"/>
                  </a:cubicBezTo>
                  <a:cubicBezTo>
                    <a:pt x="1125" y="152"/>
                    <a:pt x="1095" y="91"/>
                    <a:pt x="109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30"/>
            <p:cNvSpPr/>
            <p:nvPr/>
          </p:nvSpPr>
          <p:spPr>
            <a:xfrm>
              <a:off x="8958148" y="430583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3"/>
                    <a:pt x="1034" y="42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730" y="609"/>
                    <a:pt x="578" y="487"/>
                    <a:pt x="456" y="426"/>
                  </a:cubicBezTo>
                  <a:cubicBezTo>
                    <a:pt x="365" y="365"/>
                    <a:pt x="335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396" y="487"/>
                    <a:pt x="517" y="639"/>
                    <a:pt x="608" y="821"/>
                  </a:cubicBezTo>
                  <a:cubicBezTo>
                    <a:pt x="608" y="882"/>
                    <a:pt x="639" y="913"/>
                    <a:pt x="639" y="913"/>
                  </a:cubicBezTo>
                  <a:cubicBezTo>
                    <a:pt x="487" y="973"/>
                    <a:pt x="335" y="1034"/>
                    <a:pt x="183" y="1065"/>
                  </a:cubicBezTo>
                  <a:cubicBezTo>
                    <a:pt x="92" y="1065"/>
                    <a:pt x="31" y="1095"/>
                    <a:pt x="1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0"/>
                    <a:pt x="487" y="1672"/>
                    <a:pt x="396" y="1794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0"/>
                    <a:pt x="943" y="1520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8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6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4" y="1733"/>
                  </a:cubicBezTo>
                  <a:cubicBezTo>
                    <a:pt x="1855" y="1794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15" y="1824"/>
                  </a:cubicBezTo>
                  <a:cubicBezTo>
                    <a:pt x="1824" y="1672"/>
                    <a:pt x="1703" y="1520"/>
                    <a:pt x="1642" y="130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94" y="1065"/>
                    <a:pt x="1581" y="973"/>
                  </a:cubicBezTo>
                  <a:cubicBezTo>
                    <a:pt x="1551" y="973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42" y="730"/>
                    <a:pt x="1703" y="609"/>
                    <a:pt x="1794" y="487"/>
                  </a:cubicBezTo>
                  <a:cubicBezTo>
                    <a:pt x="1824" y="457"/>
                    <a:pt x="1855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5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30"/>
            <p:cNvSpPr/>
            <p:nvPr/>
          </p:nvSpPr>
          <p:spPr>
            <a:xfrm>
              <a:off x="3509738" y="72245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1"/>
                  </a:moveTo>
                  <a:cubicBezTo>
                    <a:pt x="122" y="1"/>
                    <a:pt x="1" y="122"/>
                    <a:pt x="1" y="213"/>
                  </a:cubicBezTo>
                  <a:cubicBezTo>
                    <a:pt x="1" y="335"/>
                    <a:pt x="122" y="457"/>
                    <a:pt x="213" y="457"/>
                  </a:cubicBezTo>
                  <a:cubicBezTo>
                    <a:pt x="335" y="457"/>
                    <a:pt x="456" y="335"/>
                    <a:pt x="456" y="213"/>
                  </a:cubicBezTo>
                  <a:cubicBezTo>
                    <a:pt x="456" y="12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30"/>
            <p:cNvSpPr/>
            <p:nvPr/>
          </p:nvSpPr>
          <p:spPr>
            <a:xfrm>
              <a:off x="2874147" y="795418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1" y="547"/>
                    <a:pt x="153" y="699"/>
                    <a:pt x="335" y="699"/>
                  </a:cubicBezTo>
                  <a:cubicBezTo>
                    <a:pt x="517" y="699"/>
                    <a:pt x="669" y="547"/>
                    <a:pt x="669" y="36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30"/>
            <p:cNvSpPr/>
            <p:nvPr/>
          </p:nvSpPr>
          <p:spPr>
            <a:xfrm>
              <a:off x="3994632" y="207925"/>
              <a:ext cx="13643" cy="14761"/>
            </a:xfrm>
            <a:custGeom>
              <a:rect b="b" l="l" r="r" t="t"/>
              <a:pathLst>
                <a:path extrusionOk="0" h="396" w="366">
                  <a:moveTo>
                    <a:pt x="183" y="1"/>
                  </a:moveTo>
                  <a:cubicBezTo>
                    <a:pt x="62" y="1"/>
                    <a:pt x="1" y="92"/>
                    <a:pt x="1" y="183"/>
                  </a:cubicBezTo>
                  <a:cubicBezTo>
                    <a:pt x="1" y="305"/>
                    <a:pt x="62" y="396"/>
                    <a:pt x="183" y="396"/>
                  </a:cubicBezTo>
                  <a:cubicBezTo>
                    <a:pt x="274" y="396"/>
                    <a:pt x="366" y="305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30"/>
            <p:cNvSpPr/>
            <p:nvPr/>
          </p:nvSpPr>
          <p:spPr>
            <a:xfrm>
              <a:off x="4932913" y="4999128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1"/>
                  </a:moveTo>
                  <a:cubicBezTo>
                    <a:pt x="152" y="1"/>
                    <a:pt x="0" y="122"/>
                    <a:pt x="0" y="305"/>
                  </a:cubicBezTo>
                  <a:cubicBezTo>
                    <a:pt x="0" y="456"/>
                    <a:pt x="152" y="608"/>
                    <a:pt x="304" y="608"/>
                  </a:cubicBezTo>
                  <a:cubicBezTo>
                    <a:pt x="456" y="608"/>
                    <a:pt x="608" y="487"/>
                    <a:pt x="608" y="305"/>
                  </a:cubicBezTo>
                  <a:cubicBezTo>
                    <a:pt x="608" y="122"/>
                    <a:pt x="456" y="1"/>
                    <a:pt x="30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30"/>
            <p:cNvSpPr/>
            <p:nvPr/>
          </p:nvSpPr>
          <p:spPr>
            <a:xfrm>
              <a:off x="175289" y="1452516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44" y="1"/>
                  </a:moveTo>
                  <a:cubicBezTo>
                    <a:pt x="92" y="1"/>
                    <a:pt x="1" y="122"/>
                    <a:pt x="1" y="274"/>
                  </a:cubicBezTo>
                  <a:cubicBezTo>
                    <a:pt x="1" y="426"/>
                    <a:pt x="92" y="548"/>
                    <a:pt x="244" y="548"/>
                  </a:cubicBezTo>
                  <a:cubicBezTo>
                    <a:pt x="396" y="548"/>
                    <a:pt x="518" y="426"/>
                    <a:pt x="518" y="274"/>
                  </a:cubicBezTo>
                  <a:cubicBezTo>
                    <a:pt x="518" y="153"/>
                    <a:pt x="396" y="6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30"/>
            <p:cNvSpPr/>
            <p:nvPr/>
          </p:nvSpPr>
          <p:spPr>
            <a:xfrm>
              <a:off x="2007422" y="1002735"/>
              <a:ext cx="13643" cy="13643"/>
            </a:xfrm>
            <a:custGeom>
              <a:rect b="b" l="l" r="r" t="t"/>
              <a:pathLst>
                <a:path extrusionOk="0" h="366" w="366">
                  <a:moveTo>
                    <a:pt x="183" y="0"/>
                  </a:moveTo>
                  <a:cubicBezTo>
                    <a:pt x="62" y="0"/>
                    <a:pt x="1" y="61"/>
                    <a:pt x="1" y="183"/>
                  </a:cubicBezTo>
                  <a:cubicBezTo>
                    <a:pt x="1" y="304"/>
                    <a:pt x="62" y="365"/>
                    <a:pt x="183" y="365"/>
                  </a:cubicBezTo>
                  <a:cubicBezTo>
                    <a:pt x="305" y="365"/>
                    <a:pt x="366" y="304"/>
                    <a:pt x="366" y="183"/>
                  </a:cubicBezTo>
                  <a:cubicBezTo>
                    <a:pt x="366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30"/>
            <p:cNvSpPr/>
            <p:nvPr/>
          </p:nvSpPr>
          <p:spPr>
            <a:xfrm>
              <a:off x="283215" y="110662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6"/>
                    <a:pt x="92" y="457"/>
                    <a:pt x="214" y="457"/>
                  </a:cubicBezTo>
                  <a:cubicBezTo>
                    <a:pt x="335" y="457"/>
                    <a:pt x="457" y="366"/>
                    <a:pt x="457" y="244"/>
                  </a:cubicBezTo>
                  <a:cubicBezTo>
                    <a:pt x="457" y="12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30"/>
            <p:cNvSpPr/>
            <p:nvPr/>
          </p:nvSpPr>
          <p:spPr>
            <a:xfrm>
              <a:off x="695462" y="904914"/>
              <a:ext cx="20427" cy="20427"/>
            </a:xfrm>
            <a:custGeom>
              <a:rect b="b" l="l" r="r" t="t"/>
              <a:pathLst>
                <a:path extrusionOk="0" h="548" w="54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30"/>
            <p:cNvSpPr/>
            <p:nvPr/>
          </p:nvSpPr>
          <p:spPr>
            <a:xfrm>
              <a:off x="977586" y="1317697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18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04"/>
                    <a:pt x="91" y="396"/>
                    <a:pt x="183" y="396"/>
                  </a:cubicBezTo>
                  <a:cubicBezTo>
                    <a:pt x="304" y="396"/>
                    <a:pt x="395" y="304"/>
                    <a:pt x="395" y="213"/>
                  </a:cubicBezTo>
                  <a:cubicBezTo>
                    <a:pt x="39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30"/>
            <p:cNvSpPr/>
            <p:nvPr/>
          </p:nvSpPr>
          <p:spPr>
            <a:xfrm>
              <a:off x="2629236" y="5033369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1"/>
                  </a:moveTo>
                  <a:cubicBezTo>
                    <a:pt x="123" y="1"/>
                    <a:pt x="1" y="122"/>
                    <a:pt x="1" y="244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335" y="456"/>
                    <a:pt x="457" y="335"/>
                    <a:pt x="457" y="244"/>
                  </a:cubicBezTo>
                  <a:cubicBezTo>
                    <a:pt x="457" y="122"/>
                    <a:pt x="335" y="3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30"/>
            <p:cNvSpPr/>
            <p:nvPr/>
          </p:nvSpPr>
          <p:spPr>
            <a:xfrm>
              <a:off x="40600" y="98801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0"/>
                  </a:moveTo>
                  <a:cubicBezTo>
                    <a:pt x="92" y="0"/>
                    <a:pt x="1" y="122"/>
                    <a:pt x="1" y="244"/>
                  </a:cubicBezTo>
                  <a:cubicBezTo>
                    <a:pt x="1" y="36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4"/>
                  </a:cubicBezTo>
                  <a:cubicBezTo>
                    <a:pt x="457" y="122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30"/>
            <p:cNvSpPr/>
            <p:nvPr/>
          </p:nvSpPr>
          <p:spPr>
            <a:xfrm>
              <a:off x="1187176" y="366025"/>
              <a:ext cx="9095" cy="9095"/>
            </a:xfrm>
            <a:custGeom>
              <a:rect b="b" l="l" r="r" t="t"/>
              <a:pathLst>
                <a:path extrusionOk="0" h="244" w="244">
                  <a:moveTo>
                    <a:pt x="122" y="0"/>
                  </a:moveTo>
                  <a:cubicBezTo>
                    <a:pt x="31" y="0"/>
                    <a:pt x="0" y="61"/>
                    <a:pt x="0" y="122"/>
                  </a:cubicBezTo>
                  <a:cubicBezTo>
                    <a:pt x="0" y="213"/>
                    <a:pt x="31" y="243"/>
                    <a:pt x="122" y="243"/>
                  </a:cubicBezTo>
                  <a:cubicBezTo>
                    <a:pt x="183" y="243"/>
                    <a:pt x="244" y="213"/>
                    <a:pt x="244" y="122"/>
                  </a:cubicBezTo>
                  <a:cubicBezTo>
                    <a:pt x="244" y="61"/>
                    <a:pt x="152" y="31"/>
                    <a:pt x="12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30"/>
            <p:cNvSpPr/>
            <p:nvPr/>
          </p:nvSpPr>
          <p:spPr>
            <a:xfrm>
              <a:off x="1414882" y="82713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66" y="456"/>
                    <a:pt x="457" y="335"/>
                    <a:pt x="457" y="213"/>
                  </a:cubicBezTo>
                  <a:cubicBezTo>
                    <a:pt x="457" y="9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30"/>
            <p:cNvSpPr/>
            <p:nvPr/>
          </p:nvSpPr>
          <p:spPr>
            <a:xfrm>
              <a:off x="2176284" y="4254857"/>
              <a:ext cx="11369" cy="11369"/>
            </a:xfrm>
            <a:custGeom>
              <a:rect b="b" l="l" r="r" t="t"/>
              <a:pathLst>
                <a:path extrusionOk="0" h="305" w="305">
                  <a:moveTo>
                    <a:pt x="152" y="0"/>
                  </a:moveTo>
                  <a:cubicBezTo>
                    <a:pt x="61" y="0"/>
                    <a:pt x="0" y="61"/>
                    <a:pt x="0" y="152"/>
                  </a:cubicBezTo>
                  <a:cubicBezTo>
                    <a:pt x="0" y="213"/>
                    <a:pt x="61" y="304"/>
                    <a:pt x="152" y="304"/>
                  </a:cubicBezTo>
                  <a:cubicBezTo>
                    <a:pt x="213" y="304"/>
                    <a:pt x="304" y="213"/>
                    <a:pt x="304" y="152"/>
                  </a:cubicBezTo>
                  <a:cubicBezTo>
                    <a:pt x="304" y="61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30"/>
            <p:cNvSpPr/>
            <p:nvPr/>
          </p:nvSpPr>
          <p:spPr>
            <a:xfrm>
              <a:off x="2715859" y="4753245"/>
              <a:ext cx="20464" cy="20427"/>
            </a:xfrm>
            <a:custGeom>
              <a:rect b="b" l="l" r="r" t="t"/>
              <a:pathLst>
                <a:path extrusionOk="0" h="548" w="549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30"/>
            <p:cNvSpPr/>
            <p:nvPr/>
          </p:nvSpPr>
          <p:spPr>
            <a:xfrm>
              <a:off x="145228" y="2621768"/>
              <a:ext cx="19308" cy="19308"/>
            </a:xfrm>
            <a:custGeom>
              <a:rect b="b" l="l" r="r" t="t"/>
              <a:pathLst>
                <a:path extrusionOk="0" h="51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18" y="395"/>
                    <a:pt x="518" y="274"/>
                  </a:cubicBezTo>
                  <a:cubicBezTo>
                    <a:pt x="51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30"/>
            <p:cNvSpPr/>
            <p:nvPr/>
          </p:nvSpPr>
          <p:spPr>
            <a:xfrm>
              <a:off x="151026" y="314838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48" y="395"/>
                    <a:pt x="548" y="243"/>
                  </a:cubicBezTo>
                  <a:cubicBezTo>
                    <a:pt x="548" y="152"/>
                    <a:pt x="426" y="31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30"/>
            <p:cNvSpPr/>
            <p:nvPr/>
          </p:nvSpPr>
          <p:spPr>
            <a:xfrm>
              <a:off x="179966" y="2013337"/>
              <a:ext cx="43090" cy="4309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30"/>
            <p:cNvSpPr/>
            <p:nvPr/>
          </p:nvSpPr>
          <p:spPr>
            <a:xfrm>
              <a:off x="8441566" y="5014530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13" y="1"/>
                    <a:pt x="1" y="21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30"/>
            <p:cNvSpPr/>
            <p:nvPr/>
          </p:nvSpPr>
          <p:spPr>
            <a:xfrm>
              <a:off x="8401093" y="3710075"/>
              <a:ext cx="18153" cy="15916"/>
            </a:xfrm>
            <a:custGeom>
              <a:rect b="b" l="l" r="r" t="t"/>
              <a:pathLst>
                <a:path extrusionOk="0" h="427" w="487">
                  <a:moveTo>
                    <a:pt x="244" y="1"/>
                  </a:moveTo>
                  <a:cubicBezTo>
                    <a:pt x="122" y="1"/>
                    <a:pt x="0" y="62"/>
                    <a:pt x="0" y="214"/>
                  </a:cubicBezTo>
                  <a:cubicBezTo>
                    <a:pt x="0" y="335"/>
                    <a:pt x="122" y="426"/>
                    <a:pt x="244" y="426"/>
                  </a:cubicBezTo>
                  <a:cubicBezTo>
                    <a:pt x="365" y="426"/>
                    <a:pt x="487" y="366"/>
                    <a:pt x="487" y="214"/>
                  </a:cubicBezTo>
                  <a:cubicBezTo>
                    <a:pt x="487" y="6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30"/>
            <p:cNvSpPr/>
            <p:nvPr/>
          </p:nvSpPr>
          <p:spPr>
            <a:xfrm>
              <a:off x="3866584" y="5073513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8"/>
                    <a:pt x="274" y="548"/>
                  </a:cubicBezTo>
                  <a:cubicBezTo>
                    <a:pt x="396" y="548"/>
                    <a:pt x="517" y="426"/>
                    <a:pt x="517" y="274"/>
                  </a:cubicBezTo>
                  <a:cubicBezTo>
                    <a:pt x="51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30"/>
            <p:cNvSpPr/>
            <p:nvPr/>
          </p:nvSpPr>
          <p:spPr>
            <a:xfrm>
              <a:off x="3516198" y="5010480"/>
              <a:ext cx="31758" cy="30603"/>
            </a:xfrm>
            <a:custGeom>
              <a:rect b="b" l="l" r="r" t="t"/>
              <a:pathLst>
                <a:path extrusionOk="0" h="821" w="852">
                  <a:moveTo>
                    <a:pt x="426" y="0"/>
                  </a:moveTo>
                  <a:cubicBezTo>
                    <a:pt x="214" y="0"/>
                    <a:pt x="1" y="183"/>
                    <a:pt x="1" y="426"/>
                  </a:cubicBezTo>
                  <a:cubicBezTo>
                    <a:pt x="1" y="639"/>
                    <a:pt x="214" y="821"/>
                    <a:pt x="426" y="821"/>
                  </a:cubicBezTo>
                  <a:cubicBezTo>
                    <a:pt x="670" y="821"/>
                    <a:pt x="852" y="639"/>
                    <a:pt x="852" y="426"/>
                  </a:cubicBezTo>
                  <a:cubicBezTo>
                    <a:pt x="852" y="183"/>
                    <a:pt x="670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30"/>
            <p:cNvSpPr/>
            <p:nvPr/>
          </p:nvSpPr>
          <p:spPr>
            <a:xfrm>
              <a:off x="8948348" y="4479600"/>
              <a:ext cx="34032" cy="34032"/>
            </a:xfrm>
            <a:custGeom>
              <a:rect b="b" l="l" r="r" t="t"/>
              <a:pathLst>
                <a:path extrusionOk="0" h="913" w="913">
                  <a:moveTo>
                    <a:pt x="456" y="1"/>
                  </a:moveTo>
                  <a:cubicBezTo>
                    <a:pt x="183" y="1"/>
                    <a:pt x="0" y="244"/>
                    <a:pt x="0" y="457"/>
                  </a:cubicBezTo>
                  <a:cubicBezTo>
                    <a:pt x="0" y="730"/>
                    <a:pt x="183" y="913"/>
                    <a:pt x="456" y="913"/>
                  </a:cubicBezTo>
                  <a:cubicBezTo>
                    <a:pt x="730" y="913"/>
                    <a:pt x="912" y="700"/>
                    <a:pt x="912" y="457"/>
                  </a:cubicBezTo>
                  <a:cubicBezTo>
                    <a:pt x="912" y="244"/>
                    <a:pt x="730" y="1"/>
                    <a:pt x="456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30"/>
            <p:cNvSpPr/>
            <p:nvPr/>
          </p:nvSpPr>
          <p:spPr>
            <a:xfrm>
              <a:off x="4425181" y="37994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0" y="487"/>
                    <a:pt x="122" y="608"/>
                    <a:pt x="304" y="608"/>
                  </a:cubicBezTo>
                  <a:cubicBezTo>
                    <a:pt x="456" y="608"/>
                    <a:pt x="608" y="487"/>
                    <a:pt x="608" y="304"/>
                  </a:cubicBezTo>
                  <a:cubicBezTo>
                    <a:pt x="608" y="122"/>
                    <a:pt x="456" y="0"/>
                    <a:pt x="30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30"/>
            <p:cNvSpPr/>
            <p:nvPr/>
          </p:nvSpPr>
          <p:spPr>
            <a:xfrm>
              <a:off x="6236984" y="4836826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30"/>
            <p:cNvSpPr/>
            <p:nvPr/>
          </p:nvSpPr>
          <p:spPr>
            <a:xfrm>
              <a:off x="4105073" y="4992021"/>
              <a:ext cx="24937" cy="26093"/>
            </a:xfrm>
            <a:custGeom>
              <a:rect b="b" l="l" r="r" t="t"/>
              <a:pathLst>
                <a:path extrusionOk="0" h="700" w="669">
                  <a:moveTo>
                    <a:pt x="335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47"/>
                    <a:pt x="152" y="699"/>
                    <a:pt x="335" y="699"/>
                  </a:cubicBezTo>
                  <a:cubicBezTo>
                    <a:pt x="517" y="699"/>
                    <a:pt x="669" y="54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30"/>
            <p:cNvSpPr/>
            <p:nvPr/>
          </p:nvSpPr>
          <p:spPr>
            <a:xfrm>
              <a:off x="6139230" y="119520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30"/>
            <p:cNvSpPr/>
            <p:nvPr/>
          </p:nvSpPr>
          <p:spPr>
            <a:xfrm>
              <a:off x="5359856" y="4752737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1" y="608"/>
                    <a:pt x="183" y="760"/>
                    <a:pt x="365" y="760"/>
                  </a:cubicBezTo>
                  <a:cubicBezTo>
                    <a:pt x="609" y="760"/>
                    <a:pt x="761" y="547"/>
                    <a:pt x="761" y="365"/>
                  </a:cubicBezTo>
                  <a:cubicBezTo>
                    <a:pt x="761" y="183"/>
                    <a:pt x="609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30"/>
            <p:cNvSpPr/>
            <p:nvPr/>
          </p:nvSpPr>
          <p:spPr>
            <a:xfrm>
              <a:off x="5816459" y="79811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213" y="1"/>
                  </a:moveTo>
                  <a:cubicBezTo>
                    <a:pt x="91" y="1"/>
                    <a:pt x="0" y="92"/>
                    <a:pt x="0" y="213"/>
                  </a:cubicBezTo>
                  <a:cubicBezTo>
                    <a:pt x="0" y="305"/>
                    <a:pt x="91" y="396"/>
                    <a:pt x="213" y="396"/>
                  </a:cubicBezTo>
                  <a:cubicBezTo>
                    <a:pt x="304" y="396"/>
                    <a:pt x="395" y="305"/>
                    <a:pt x="395" y="213"/>
                  </a:cubicBezTo>
                  <a:cubicBezTo>
                    <a:pt x="395" y="92"/>
                    <a:pt x="304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30"/>
            <p:cNvSpPr/>
            <p:nvPr/>
          </p:nvSpPr>
          <p:spPr>
            <a:xfrm>
              <a:off x="7003775" y="59106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1"/>
                  </a:moveTo>
                  <a:cubicBezTo>
                    <a:pt x="153" y="1"/>
                    <a:pt x="1" y="153"/>
                    <a:pt x="1" y="365"/>
                  </a:cubicBezTo>
                  <a:cubicBezTo>
                    <a:pt x="1" y="548"/>
                    <a:pt x="153" y="700"/>
                    <a:pt x="335" y="700"/>
                  </a:cubicBezTo>
                  <a:cubicBezTo>
                    <a:pt x="518" y="700"/>
                    <a:pt x="670" y="548"/>
                    <a:pt x="670" y="365"/>
                  </a:cubicBez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30"/>
            <p:cNvSpPr/>
            <p:nvPr/>
          </p:nvSpPr>
          <p:spPr>
            <a:xfrm>
              <a:off x="6634430" y="5002831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5" y="0"/>
                  </a:moveTo>
                  <a:cubicBezTo>
                    <a:pt x="122" y="0"/>
                    <a:pt x="1" y="152"/>
                    <a:pt x="1" y="304"/>
                  </a:cubicBezTo>
                  <a:cubicBezTo>
                    <a:pt x="1" y="487"/>
                    <a:pt x="122" y="608"/>
                    <a:pt x="305" y="608"/>
                  </a:cubicBezTo>
                  <a:cubicBezTo>
                    <a:pt x="457" y="608"/>
                    <a:pt x="609" y="487"/>
                    <a:pt x="609" y="304"/>
                  </a:cubicBezTo>
                  <a:cubicBezTo>
                    <a:pt x="609" y="152"/>
                    <a:pt x="457" y="0"/>
                    <a:pt x="30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30"/>
            <p:cNvSpPr/>
            <p:nvPr/>
          </p:nvSpPr>
          <p:spPr>
            <a:xfrm>
              <a:off x="8877525" y="1780898"/>
              <a:ext cx="17035" cy="17221"/>
            </a:xfrm>
            <a:custGeom>
              <a:rect b="b" l="l" r="r" t="t"/>
              <a:pathLst>
                <a:path extrusionOk="0" h="462" w="457">
                  <a:moveTo>
                    <a:pt x="251" y="1"/>
                  </a:moveTo>
                  <a:cubicBezTo>
                    <a:pt x="238" y="1"/>
                    <a:pt x="226" y="2"/>
                    <a:pt x="213" y="5"/>
                  </a:cubicBezTo>
                  <a:cubicBezTo>
                    <a:pt x="91" y="5"/>
                    <a:pt x="0" y="127"/>
                    <a:pt x="0" y="248"/>
                  </a:cubicBezTo>
                  <a:cubicBezTo>
                    <a:pt x="0" y="370"/>
                    <a:pt x="91" y="461"/>
                    <a:pt x="213" y="461"/>
                  </a:cubicBezTo>
                  <a:cubicBezTo>
                    <a:pt x="334" y="461"/>
                    <a:pt x="456" y="370"/>
                    <a:pt x="456" y="248"/>
                  </a:cubicBezTo>
                  <a:cubicBezTo>
                    <a:pt x="456" y="112"/>
                    <a:pt x="359" y="1"/>
                    <a:pt x="25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30"/>
            <p:cNvSpPr/>
            <p:nvPr/>
          </p:nvSpPr>
          <p:spPr>
            <a:xfrm>
              <a:off x="8887142" y="292122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426" y="517"/>
                    <a:pt x="547" y="396"/>
                    <a:pt x="547" y="244"/>
                  </a:cubicBezTo>
                  <a:cubicBezTo>
                    <a:pt x="547" y="92"/>
                    <a:pt x="395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30"/>
            <p:cNvSpPr/>
            <p:nvPr/>
          </p:nvSpPr>
          <p:spPr>
            <a:xfrm>
              <a:off x="8193402" y="90639"/>
              <a:ext cx="36306" cy="36269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30"/>
            <p:cNvSpPr/>
            <p:nvPr/>
          </p:nvSpPr>
          <p:spPr>
            <a:xfrm>
              <a:off x="6813653" y="4821258"/>
              <a:ext cx="26093" cy="24974"/>
            </a:xfrm>
            <a:custGeom>
              <a:rect b="b" l="l" r="r" t="t"/>
              <a:pathLst>
                <a:path extrusionOk="0" h="670" w="700">
                  <a:moveTo>
                    <a:pt x="36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65" y="669"/>
                  </a:cubicBezTo>
                  <a:cubicBezTo>
                    <a:pt x="547" y="669"/>
                    <a:pt x="699" y="517"/>
                    <a:pt x="699" y="335"/>
                  </a:cubicBezTo>
                  <a:cubicBezTo>
                    <a:pt x="699" y="152"/>
                    <a:pt x="547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30"/>
            <p:cNvSpPr/>
            <p:nvPr/>
          </p:nvSpPr>
          <p:spPr>
            <a:xfrm>
              <a:off x="8952482" y="81014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6" y="335"/>
                    <a:pt x="456" y="213"/>
                  </a:cubicBezTo>
                  <a:cubicBezTo>
                    <a:pt x="456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30"/>
            <p:cNvSpPr/>
            <p:nvPr/>
          </p:nvSpPr>
          <p:spPr>
            <a:xfrm>
              <a:off x="8964205" y="1338086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30"/>
            <p:cNvSpPr/>
            <p:nvPr/>
          </p:nvSpPr>
          <p:spPr>
            <a:xfrm>
              <a:off x="8933752" y="1963825"/>
              <a:ext cx="31758" cy="31758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0" y="182"/>
                    <a:pt x="0" y="426"/>
                  </a:cubicBezTo>
                  <a:cubicBezTo>
                    <a:pt x="0" y="669"/>
                    <a:pt x="183" y="851"/>
                    <a:pt x="426" y="851"/>
                  </a:cubicBezTo>
                  <a:cubicBezTo>
                    <a:pt x="669" y="851"/>
                    <a:pt x="851" y="669"/>
                    <a:pt x="851" y="426"/>
                  </a:cubicBezTo>
                  <a:cubicBezTo>
                    <a:pt x="851" y="182"/>
                    <a:pt x="669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3" name="Google Shape;1523;p30"/>
          <p:cNvSpPr/>
          <p:nvPr/>
        </p:nvSpPr>
        <p:spPr>
          <a:xfrm flipH="1" rot="10800000">
            <a:off x="726275" y="550802"/>
            <a:ext cx="7697700" cy="4053300"/>
          </a:xfrm>
          <a:prstGeom prst="roundRect">
            <a:avLst>
              <a:gd fmla="val 2554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30"/>
          <p:cNvSpPr/>
          <p:nvPr/>
        </p:nvSpPr>
        <p:spPr>
          <a:xfrm>
            <a:off x="723800" y="550873"/>
            <a:ext cx="7701000" cy="487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00E1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30"/>
          <p:cNvSpPr txBox="1"/>
          <p:nvPr>
            <p:ph hasCustomPrompt="1" type="title"/>
          </p:nvPr>
        </p:nvSpPr>
        <p:spPr>
          <a:xfrm>
            <a:off x="2292860" y="1255449"/>
            <a:ext cx="4567500" cy="936900"/>
          </a:xfrm>
          <a:prstGeom prst="rect">
            <a:avLst/>
          </a:prstGeom>
          <a:effectLst>
            <a:outerShdw rotWithShape="0" algn="bl" dir="2280000" dist="47625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1526" name="Google Shape;1526;p30"/>
          <p:cNvSpPr txBox="1"/>
          <p:nvPr>
            <p:ph idx="1" type="subTitle"/>
          </p:nvPr>
        </p:nvSpPr>
        <p:spPr>
          <a:xfrm>
            <a:off x="2292860" y="2155123"/>
            <a:ext cx="4567500" cy="40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7" name="Google Shape;1527;p30"/>
          <p:cNvSpPr txBox="1"/>
          <p:nvPr>
            <p:ph hasCustomPrompt="1" idx="2" type="title"/>
          </p:nvPr>
        </p:nvSpPr>
        <p:spPr>
          <a:xfrm>
            <a:off x="945579" y="2823667"/>
            <a:ext cx="3537900" cy="936900"/>
          </a:xfrm>
          <a:prstGeom prst="rect">
            <a:avLst/>
          </a:prstGeom>
          <a:effectLst>
            <a:outerShdw rotWithShape="0" algn="bl" dir="2280000" dist="47625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254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1528" name="Google Shape;1528;p30"/>
          <p:cNvSpPr txBox="1"/>
          <p:nvPr>
            <p:ph idx="3" type="subTitle"/>
          </p:nvPr>
        </p:nvSpPr>
        <p:spPr>
          <a:xfrm>
            <a:off x="945579" y="3729792"/>
            <a:ext cx="3537900" cy="40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9" name="Google Shape;1529;p30"/>
          <p:cNvSpPr txBox="1"/>
          <p:nvPr>
            <p:ph hasCustomPrompt="1" idx="4" type="title"/>
          </p:nvPr>
        </p:nvSpPr>
        <p:spPr>
          <a:xfrm>
            <a:off x="4636154" y="2823667"/>
            <a:ext cx="3566400" cy="936900"/>
          </a:xfrm>
          <a:prstGeom prst="rect">
            <a:avLst/>
          </a:prstGeom>
          <a:effectLst>
            <a:outerShdw rotWithShape="0" algn="bl" dir="2280000" dist="47625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254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i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1530" name="Google Shape;1530;p30"/>
          <p:cNvSpPr txBox="1"/>
          <p:nvPr>
            <p:ph idx="5" type="subTitle"/>
          </p:nvPr>
        </p:nvSpPr>
        <p:spPr>
          <a:xfrm>
            <a:off x="4636154" y="3729792"/>
            <a:ext cx="3566400" cy="40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31" name="Google Shape;1531;p30"/>
          <p:cNvGrpSpPr/>
          <p:nvPr/>
        </p:nvGrpSpPr>
        <p:grpSpPr>
          <a:xfrm flipH="1" rot="10800000">
            <a:off x="908906" y="698341"/>
            <a:ext cx="3696250" cy="230163"/>
            <a:chOff x="3360868" y="4116100"/>
            <a:chExt cx="5061969" cy="315162"/>
          </a:xfrm>
        </p:grpSpPr>
        <p:sp>
          <p:nvSpPr>
            <p:cNvPr id="1532" name="Google Shape;1532;p30"/>
            <p:cNvSpPr/>
            <p:nvPr/>
          </p:nvSpPr>
          <p:spPr>
            <a:xfrm>
              <a:off x="33608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35495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37381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39267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41154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43040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30"/>
            <p:cNvSpPr/>
            <p:nvPr/>
          </p:nvSpPr>
          <p:spPr>
            <a:xfrm>
              <a:off x="44926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30"/>
            <p:cNvSpPr/>
            <p:nvPr/>
          </p:nvSpPr>
          <p:spPr>
            <a:xfrm>
              <a:off x="46813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30"/>
            <p:cNvSpPr/>
            <p:nvPr/>
          </p:nvSpPr>
          <p:spPr>
            <a:xfrm>
              <a:off x="48699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30"/>
            <p:cNvSpPr/>
            <p:nvPr/>
          </p:nvSpPr>
          <p:spPr>
            <a:xfrm>
              <a:off x="50585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30"/>
            <p:cNvSpPr/>
            <p:nvPr/>
          </p:nvSpPr>
          <p:spPr>
            <a:xfrm>
              <a:off x="52472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30"/>
            <p:cNvSpPr/>
            <p:nvPr/>
          </p:nvSpPr>
          <p:spPr>
            <a:xfrm>
              <a:off x="54358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30"/>
            <p:cNvSpPr/>
            <p:nvPr/>
          </p:nvSpPr>
          <p:spPr>
            <a:xfrm>
              <a:off x="56244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30"/>
            <p:cNvSpPr/>
            <p:nvPr/>
          </p:nvSpPr>
          <p:spPr>
            <a:xfrm>
              <a:off x="58131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30"/>
            <p:cNvSpPr/>
            <p:nvPr/>
          </p:nvSpPr>
          <p:spPr>
            <a:xfrm>
              <a:off x="60017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30"/>
            <p:cNvSpPr/>
            <p:nvPr/>
          </p:nvSpPr>
          <p:spPr>
            <a:xfrm>
              <a:off x="61903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30"/>
            <p:cNvSpPr/>
            <p:nvPr/>
          </p:nvSpPr>
          <p:spPr>
            <a:xfrm>
              <a:off x="63790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30"/>
            <p:cNvSpPr/>
            <p:nvPr/>
          </p:nvSpPr>
          <p:spPr>
            <a:xfrm>
              <a:off x="65676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30"/>
            <p:cNvSpPr/>
            <p:nvPr/>
          </p:nvSpPr>
          <p:spPr>
            <a:xfrm>
              <a:off x="67562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30"/>
            <p:cNvSpPr/>
            <p:nvPr/>
          </p:nvSpPr>
          <p:spPr>
            <a:xfrm>
              <a:off x="69449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30"/>
            <p:cNvSpPr/>
            <p:nvPr/>
          </p:nvSpPr>
          <p:spPr>
            <a:xfrm>
              <a:off x="71335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30"/>
            <p:cNvSpPr/>
            <p:nvPr/>
          </p:nvSpPr>
          <p:spPr>
            <a:xfrm>
              <a:off x="73221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30"/>
            <p:cNvSpPr/>
            <p:nvPr/>
          </p:nvSpPr>
          <p:spPr>
            <a:xfrm>
              <a:off x="7510803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30"/>
            <p:cNvSpPr/>
            <p:nvPr/>
          </p:nvSpPr>
          <p:spPr>
            <a:xfrm>
              <a:off x="76994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30"/>
            <p:cNvSpPr/>
            <p:nvPr/>
          </p:nvSpPr>
          <p:spPr>
            <a:xfrm>
              <a:off x="788807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30"/>
            <p:cNvSpPr/>
            <p:nvPr/>
          </p:nvSpPr>
          <p:spPr>
            <a:xfrm>
              <a:off x="80767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30"/>
            <p:cNvSpPr/>
            <p:nvPr/>
          </p:nvSpPr>
          <p:spPr>
            <a:xfrm>
              <a:off x="82653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4"/>
          <p:cNvGrpSpPr/>
          <p:nvPr/>
        </p:nvGrpSpPr>
        <p:grpSpPr>
          <a:xfrm flipH="1" rot="10800000">
            <a:off x="37929" y="35116"/>
            <a:ext cx="9082835" cy="5058823"/>
            <a:chOff x="40600" y="35116"/>
            <a:chExt cx="8999143" cy="5058823"/>
          </a:xfrm>
        </p:grpSpPr>
        <p:sp>
          <p:nvSpPr>
            <p:cNvPr id="113" name="Google Shape;113;p4"/>
            <p:cNvSpPr/>
            <p:nvPr/>
          </p:nvSpPr>
          <p:spPr>
            <a:xfrm>
              <a:off x="179319" y="76630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4"/>
                    <a:pt x="1004" y="39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52" y="639"/>
                  </a:lnTo>
                  <a:cubicBezTo>
                    <a:pt x="700" y="609"/>
                    <a:pt x="548" y="487"/>
                    <a:pt x="456" y="426"/>
                  </a:cubicBezTo>
                  <a:cubicBezTo>
                    <a:pt x="365" y="366"/>
                    <a:pt x="335" y="335"/>
                    <a:pt x="244" y="305"/>
                  </a:cubicBezTo>
                  <a:lnTo>
                    <a:pt x="244" y="305"/>
                  </a:lnTo>
                  <a:cubicBezTo>
                    <a:pt x="244" y="305"/>
                    <a:pt x="244" y="335"/>
                    <a:pt x="304" y="335"/>
                  </a:cubicBezTo>
                  <a:cubicBezTo>
                    <a:pt x="396" y="487"/>
                    <a:pt x="517" y="639"/>
                    <a:pt x="608" y="822"/>
                  </a:cubicBezTo>
                  <a:cubicBezTo>
                    <a:pt x="608" y="852"/>
                    <a:pt x="639" y="913"/>
                    <a:pt x="639" y="913"/>
                  </a:cubicBezTo>
                  <a:cubicBezTo>
                    <a:pt x="487" y="974"/>
                    <a:pt x="335" y="1034"/>
                    <a:pt x="183" y="1065"/>
                  </a:cubicBezTo>
                  <a:cubicBezTo>
                    <a:pt x="92" y="1065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1"/>
                    <a:pt x="487" y="1673"/>
                    <a:pt x="396" y="1794"/>
                  </a:cubicBezTo>
                  <a:cubicBezTo>
                    <a:pt x="365" y="1825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1"/>
                    <a:pt x="943" y="1521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9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7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1"/>
                  </a:cubicBezTo>
                  <a:cubicBezTo>
                    <a:pt x="1520" y="1551"/>
                    <a:pt x="1611" y="1642"/>
                    <a:pt x="1763" y="1733"/>
                  </a:cubicBezTo>
                  <a:cubicBezTo>
                    <a:pt x="1855" y="179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3" y="1521"/>
                    <a:pt x="1611" y="133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672" y="1247"/>
                    <a:pt x="179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63" y="1065"/>
                    <a:pt x="1581" y="974"/>
                  </a:cubicBezTo>
                  <a:cubicBezTo>
                    <a:pt x="1551" y="974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11" y="730"/>
                    <a:pt x="1703" y="609"/>
                    <a:pt x="1763" y="487"/>
                  </a:cubicBezTo>
                  <a:cubicBezTo>
                    <a:pt x="1794" y="457"/>
                    <a:pt x="1855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6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08" y="639"/>
                    <a:pt x="1277" y="670"/>
                    <a:pt x="1277" y="670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2364876" y="60666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4" y="1"/>
                  </a:moveTo>
                  <a:lnTo>
                    <a:pt x="1094" y="31"/>
                  </a:lnTo>
                  <a:cubicBezTo>
                    <a:pt x="1064" y="214"/>
                    <a:pt x="1034" y="396"/>
                    <a:pt x="942" y="548"/>
                  </a:cubicBezTo>
                  <a:cubicBezTo>
                    <a:pt x="942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699" y="609"/>
                    <a:pt x="547" y="487"/>
                    <a:pt x="456" y="396"/>
                  </a:cubicBezTo>
                  <a:cubicBezTo>
                    <a:pt x="365" y="366"/>
                    <a:pt x="334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426" y="487"/>
                    <a:pt x="517" y="639"/>
                    <a:pt x="608" y="822"/>
                  </a:cubicBezTo>
                  <a:cubicBezTo>
                    <a:pt x="608" y="852"/>
                    <a:pt x="638" y="913"/>
                    <a:pt x="638" y="913"/>
                  </a:cubicBezTo>
                  <a:cubicBezTo>
                    <a:pt x="486" y="974"/>
                    <a:pt x="334" y="1004"/>
                    <a:pt x="182" y="1065"/>
                  </a:cubicBezTo>
                  <a:cubicBezTo>
                    <a:pt x="122" y="1065"/>
                    <a:pt x="30" y="1095"/>
                    <a:pt x="0" y="1095"/>
                  </a:cubicBezTo>
                  <a:lnTo>
                    <a:pt x="30" y="1095"/>
                  </a:lnTo>
                  <a:cubicBezTo>
                    <a:pt x="213" y="1126"/>
                    <a:pt x="426" y="1156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8"/>
                    <a:pt x="638" y="1369"/>
                    <a:pt x="638" y="1369"/>
                  </a:cubicBezTo>
                  <a:cubicBezTo>
                    <a:pt x="578" y="1490"/>
                    <a:pt x="486" y="1673"/>
                    <a:pt x="426" y="1764"/>
                  </a:cubicBezTo>
                  <a:cubicBezTo>
                    <a:pt x="365" y="1825"/>
                    <a:pt x="365" y="1855"/>
                    <a:pt x="334" y="1885"/>
                  </a:cubicBezTo>
                  <a:cubicBezTo>
                    <a:pt x="334" y="1885"/>
                    <a:pt x="365" y="1885"/>
                    <a:pt x="365" y="1855"/>
                  </a:cubicBezTo>
                  <a:cubicBezTo>
                    <a:pt x="517" y="1733"/>
                    <a:pt x="730" y="1612"/>
                    <a:pt x="882" y="1551"/>
                  </a:cubicBezTo>
                  <a:cubicBezTo>
                    <a:pt x="912" y="1551"/>
                    <a:pt x="912" y="1490"/>
                    <a:pt x="942" y="149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8"/>
                  </a:cubicBezTo>
                  <a:cubicBezTo>
                    <a:pt x="1125" y="2129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46"/>
                    <a:pt x="1246" y="1764"/>
                    <a:pt x="1338" y="1581"/>
                  </a:cubicBezTo>
                  <a:cubicBezTo>
                    <a:pt x="1338" y="1551"/>
                    <a:pt x="1368" y="1551"/>
                    <a:pt x="1368" y="1490"/>
                  </a:cubicBezTo>
                  <a:cubicBezTo>
                    <a:pt x="1520" y="1551"/>
                    <a:pt x="1641" y="1612"/>
                    <a:pt x="1793" y="1733"/>
                  </a:cubicBezTo>
                  <a:cubicBezTo>
                    <a:pt x="1854" y="176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2" y="1490"/>
                    <a:pt x="1611" y="130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702" y="1247"/>
                    <a:pt x="1824" y="1217"/>
                    <a:pt x="1976" y="1156"/>
                  </a:cubicBezTo>
                  <a:cubicBezTo>
                    <a:pt x="2037" y="1156"/>
                    <a:pt x="2128" y="1126"/>
                    <a:pt x="2189" y="1126"/>
                  </a:cubicBezTo>
                  <a:lnTo>
                    <a:pt x="2158" y="1126"/>
                  </a:lnTo>
                  <a:cubicBezTo>
                    <a:pt x="1976" y="1095"/>
                    <a:pt x="1793" y="1065"/>
                    <a:pt x="1581" y="974"/>
                  </a:cubicBezTo>
                  <a:cubicBezTo>
                    <a:pt x="1550" y="974"/>
                    <a:pt x="1550" y="943"/>
                    <a:pt x="1520" y="943"/>
                  </a:cubicBezTo>
                  <a:cubicBezTo>
                    <a:pt x="1520" y="882"/>
                    <a:pt x="1520" y="882"/>
                    <a:pt x="1550" y="852"/>
                  </a:cubicBezTo>
                  <a:cubicBezTo>
                    <a:pt x="1641" y="700"/>
                    <a:pt x="1702" y="609"/>
                    <a:pt x="1793" y="487"/>
                  </a:cubicBezTo>
                  <a:cubicBezTo>
                    <a:pt x="1824" y="426"/>
                    <a:pt x="1854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6"/>
                  </a:cubicBezTo>
                  <a:cubicBezTo>
                    <a:pt x="1702" y="487"/>
                    <a:pt x="1550" y="609"/>
                    <a:pt x="1368" y="639"/>
                  </a:cubicBezTo>
                  <a:cubicBezTo>
                    <a:pt x="1307" y="639"/>
                    <a:pt x="1277" y="670"/>
                    <a:pt x="1277" y="670"/>
                  </a:cubicBezTo>
                  <a:cubicBezTo>
                    <a:pt x="1277" y="639"/>
                    <a:pt x="1246" y="639"/>
                    <a:pt x="1246" y="609"/>
                  </a:cubicBezTo>
                  <a:cubicBezTo>
                    <a:pt x="1186" y="457"/>
                    <a:pt x="1186" y="305"/>
                    <a:pt x="1125" y="183"/>
                  </a:cubicBezTo>
                  <a:cubicBezTo>
                    <a:pt x="1125" y="153"/>
                    <a:pt x="1094" y="62"/>
                    <a:pt x="109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97734" y="4291743"/>
              <a:ext cx="81595" cy="81595"/>
            </a:xfrm>
            <a:custGeom>
              <a:rect b="b" l="l" r="r" t="t"/>
              <a:pathLst>
                <a:path extrusionOk="0" h="2189" w="2189">
                  <a:moveTo>
                    <a:pt x="1094" y="0"/>
                  </a:moveTo>
                  <a:lnTo>
                    <a:pt x="1094" y="31"/>
                  </a:lnTo>
                  <a:cubicBezTo>
                    <a:pt x="1064" y="213"/>
                    <a:pt x="1034" y="426"/>
                    <a:pt x="942" y="578"/>
                  </a:cubicBezTo>
                  <a:cubicBezTo>
                    <a:pt x="942" y="608"/>
                    <a:pt x="912" y="639"/>
                    <a:pt x="912" y="639"/>
                  </a:cubicBezTo>
                  <a:lnTo>
                    <a:pt x="851" y="639"/>
                  </a:lnTo>
                  <a:cubicBezTo>
                    <a:pt x="730" y="608"/>
                    <a:pt x="547" y="487"/>
                    <a:pt x="456" y="426"/>
                  </a:cubicBezTo>
                  <a:cubicBezTo>
                    <a:pt x="365" y="365"/>
                    <a:pt x="335" y="335"/>
                    <a:pt x="243" y="304"/>
                  </a:cubicBezTo>
                  <a:lnTo>
                    <a:pt x="243" y="304"/>
                  </a:lnTo>
                  <a:cubicBezTo>
                    <a:pt x="243" y="304"/>
                    <a:pt x="243" y="335"/>
                    <a:pt x="304" y="335"/>
                  </a:cubicBezTo>
                  <a:cubicBezTo>
                    <a:pt x="395" y="487"/>
                    <a:pt x="517" y="639"/>
                    <a:pt x="608" y="821"/>
                  </a:cubicBezTo>
                  <a:cubicBezTo>
                    <a:pt x="608" y="852"/>
                    <a:pt x="638" y="912"/>
                    <a:pt x="638" y="912"/>
                  </a:cubicBezTo>
                  <a:cubicBezTo>
                    <a:pt x="486" y="973"/>
                    <a:pt x="335" y="1003"/>
                    <a:pt x="183" y="1064"/>
                  </a:cubicBezTo>
                  <a:cubicBezTo>
                    <a:pt x="122" y="1064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426" y="1155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7"/>
                    <a:pt x="638" y="1368"/>
                    <a:pt x="638" y="1368"/>
                  </a:cubicBezTo>
                  <a:cubicBezTo>
                    <a:pt x="578" y="1520"/>
                    <a:pt x="486" y="1672"/>
                    <a:pt x="395" y="1763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30" y="1611"/>
                    <a:pt x="882" y="1551"/>
                  </a:cubicBezTo>
                  <a:cubicBezTo>
                    <a:pt x="912" y="1551"/>
                    <a:pt x="912" y="1520"/>
                    <a:pt x="942" y="152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7"/>
                  </a:cubicBezTo>
                  <a:cubicBezTo>
                    <a:pt x="1125" y="2128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76"/>
                    <a:pt x="1246" y="1763"/>
                    <a:pt x="1338" y="1581"/>
                  </a:cubicBezTo>
                  <a:cubicBezTo>
                    <a:pt x="133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3" y="1733"/>
                  </a:cubicBezTo>
                  <a:cubicBezTo>
                    <a:pt x="1854" y="1763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45" y="1824"/>
                  </a:cubicBezTo>
                  <a:cubicBezTo>
                    <a:pt x="1824" y="1672"/>
                    <a:pt x="1702" y="1520"/>
                    <a:pt x="1642" y="133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6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8" y="1125"/>
                  </a:lnTo>
                  <a:cubicBezTo>
                    <a:pt x="1976" y="1095"/>
                    <a:pt x="1793" y="1064"/>
                    <a:pt x="1581" y="973"/>
                  </a:cubicBezTo>
                  <a:cubicBezTo>
                    <a:pt x="1550" y="973"/>
                    <a:pt x="1550" y="943"/>
                    <a:pt x="1520" y="943"/>
                  </a:cubicBezTo>
                  <a:cubicBezTo>
                    <a:pt x="1520" y="912"/>
                    <a:pt x="1520" y="912"/>
                    <a:pt x="1550" y="882"/>
                  </a:cubicBezTo>
                  <a:cubicBezTo>
                    <a:pt x="1642" y="730"/>
                    <a:pt x="1702" y="608"/>
                    <a:pt x="1793" y="487"/>
                  </a:cubicBezTo>
                  <a:cubicBezTo>
                    <a:pt x="1824" y="456"/>
                    <a:pt x="1854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5"/>
                  </a:cubicBezTo>
                  <a:cubicBezTo>
                    <a:pt x="1702" y="487"/>
                    <a:pt x="1550" y="608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6" y="639"/>
                    <a:pt x="1246" y="608"/>
                  </a:cubicBezTo>
                  <a:cubicBezTo>
                    <a:pt x="1186" y="456"/>
                    <a:pt x="1186" y="304"/>
                    <a:pt x="1125" y="183"/>
                  </a:cubicBezTo>
                  <a:cubicBezTo>
                    <a:pt x="1125" y="152"/>
                    <a:pt x="1094" y="61"/>
                    <a:pt x="109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5555658" y="35116"/>
              <a:ext cx="81632" cy="82751"/>
            </a:xfrm>
            <a:custGeom>
              <a:rect b="b" l="l" r="r" t="t"/>
              <a:pathLst>
                <a:path extrusionOk="0" h="2220" w="2190">
                  <a:moveTo>
                    <a:pt x="1095" y="0"/>
                  </a:moveTo>
                  <a:lnTo>
                    <a:pt x="1095" y="61"/>
                  </a:lnTo>
                  <a:cubicBezTo>
                    <a:pt x="1065" y="243"/>
                    <a:pt x="1004" y="426"/>
                    <a:pt x="943" y="578"/>
                  </a:cubicBezTo>
                  <a:cubicBezTo>
                    <a:pt x="943" y="608"/>
                    <a:pt x="913" y="669"/>
                    <a:pt x="913" y="669"/>
                  </a:cubicBezTo>
                  <a:lnTo>
                    <a:pt x="852" y="669"/>
                  </a:lnTo>
                  <a:cubicBezTo>
                    <a:pt x="700" y="608"/>
                    <a:pt x="548" y="517"/>
                    <a:pt x="457" y="426"/>
                  </a:cubicBezTo>
                  <a:cubicBezTo>
                    <a:pt x="365" y="395"/>
                    <a:pt x="335" y="365"/>
                    <a:pt x="244" y="304"/>
                  </a:cubicBezTo>
                  <a:lnTo>
                    <a:pt x="244" y="304"/>
                  </a:lnTo>
                  <a:cubicBezTo>
                    <a:pt x="244" y="304"/>
                    <a:pt x="244" y="365"/>
                    <a:pt x="305" y="365"/>
                  </a:cubicBezTo>
                  <a:cubicBezTo>
                    <a:pt x="396" y="517"/>
                    <a:pt x="517" y="669"/>
                    <a:pt x="609" y="851"/>
                  </a:cubicBezTo>
                  <a:cubicBezTo>
                    <a:pt x="609" y="882"/>
                    <a:pt x="639" y="912"/>
                    <a:pt x="639" y="912"/>
                  </a:cubicBezTo>
                  <a:cubicBezTo>
                    <a:pt x="487" y="1003"/>
                    <a:pt x="335" y="1034"/>
                    <a:pt x="183" y="1064"/>
                  </a:cubicBezTo>
                  <a:cubicBezTo>
                    <a:pt x="92" y="1064"/>
                    <a:pt x="31" y="1125"/>
                    <a:pt x="1" y="1125"/>
                  </a:cubicBezTo>
                  <a:lnTo>
                    <a:pt x="31" y="1125"/>
                  </a:lnTo>
                  <a:cubicBezTo>
                    <a:pt x="214" y="1155"/>
                    <a:pt x="396" y="1186"/>
                    <a:pt x="609" y="1277"/>
                  </a:cubicBezTo>
                  <a:cubicBezTo>
                    <a:pt x="639" y="1277"/>
                    <a:pt x="669" y="1307"/>
                    <a:pt x="669" y="1307"/>
                  </a:cubicBezTo>
                  <a:cubicBezTo>
                    <a:pt x="669" y="1338"/>
                    <a:pt x="639" y="1368"/>
                    <a:pt x="639" y="1368"/>
                  </a:cubicBezTo>
                  <a:cubicBezTo>
                    <a:pt x="548" y="1520"/>
                    <a:pt x="487" y="1672"/>
                    <a:pt x="396" y="1793"/>
                  </a:cubicBezTo>
                  <a:cubicBezTo>
                    <a:pt x="365" y="1824"/>
                    <a:pt x="365" y="1885"/>
                    <a:pt x="335" y="1915"/>
                  </a:cubicBezTo>
                  <a:cubicBezTo>
                    <a:pt x="335" y="1915"/>
                    <a:pt x="365" y="1915"/>
                    <a:pt x="365" y="1885"/>
                  </a:cubicBezTo>
                  <a:cubicBezTo>
                    <a:pt x="517" y="1763"/>
                    <a:pt x="700" y="1642"/>
                    <a:pt x="852" y="1581"/>
                  </a:cubicBezTo>
                  <a:cubicBezTo>
                    <a:pt x="913" y="1581"/>
                    <a:pt x="913" y="1520"/>
                    <a:pt x="943" y="1520"/>
                  </a:cubicBezTo>
                  <a:cubicBezTo>
                    <a:pt x="943" y="1581"/>
                    <a:pt x="973" y="1611"/>
                    <a:pt x="973" y="1611"/>
                  </a:cubicBezTo>
                  <a:cubicBezTo>
                    <a:pt x="1065" y="1763"/>
                    <a:pt x="1095" y="1915"/>
                    <a:pt x="1125" y="2097"/>
                  </a:cubicBezTo>
                  <a:cubicBezTo>
                    <a:pt x="1125" y="2128"/>
                    <a:pt x="1125" y="2189"/>
                    <a:pt x="1156" y="2219"/>
                  </a:cubicBezTo>
                  <a:lnTo>
                    <a:pt x="1156" y="2189"/>
                  </a:lnTo>
                  <a:cubicBezTo>
                    <a:pt x="1217" y="1976"/>
                    <a:pt x="1247" y="1793"/>
                    <a:pt x="1308" y="1611"/>
                  </a:cubicBezTo>
                  <a:cubicBezTo>
                    <a:pt x="1308" y="1581"/>
                    <a:pt x="1369" y="1581"/>
                    <a:pt x="1369" y="1520"/>
                  </a:cubicBezTo>
                  <a:cubicBezTo>
                    <a:pt x="1521" y="1581"/>
                    <a:pt x="1612" y="1642"/>
                    <a:pt x="1764" y="1763"/>
                  </a:cubicBezTo>
                  <a:cubicBezTo>
                    <a:pt x="1855" y="1793"/>
                    <a:pt x="1885" y="1824"/>
                    <a:pt x="1976" y="1885"/>
                  </a:cubicBezTo>
                  <a:cubicBezTo>
                    <a:pt x="1976" y="1885"/>
                    <a:pt x="1976" y="1824"/>
                    <a:pt x="1916" y="1824"/>
                  </a:cubicBezTo>
                  <a:cubicBezTo>
                    <a:pt x="1824" y="1672"/>
                    <a:pt x="1703" y="1520"/>
                    <a:pt x="1612" y="1338"/>
                  </a:cubicBezTo>
                  <a:cubicBezTo>
                    <a:pt x="1612" y="1307"/>
                    <a:pt x="1581" y="1307"/>
                    <a:pt x="1581" y="1277"/>
                  </a:cubicBezTo>
                  <a:cubicBezTo>
                    <a:pt x="1673" y="1277"/>
                    <a:pt x="1824" y="1216"/>
                    <a:pt x="1976" y="1186"/>
                  </a:cubicBezTo>
                  <a:cubicBezTo>
                    <a:pt x="2037" y="1186"/>
                    <a:pt x="2128" y="1155"/>
                    <a:pt x="2189" y="1155"/>
                  </a:cubicBezTo>
                  <a:lnTo>
                    <a:pt x="2159" y="1155"/>
                  </a:lnTo>
                  <a:cubicBezTo>
                    <a:pt x="1976" y="1125"/>
                    <a:pt x="1764" y="1064"/>
                    <a:pt x="1581" y="1003"/>
                  </a:cubicBezTo>
                  <a:cubicBezTo>
                    <a:pt x="1551" y="1003"/>
                    <a:pt x="1551" y="973"/>
                    <a:pt x="1521" y="973"/>
                  </a:cubicBezTo>
                  <a:cubicBezTo>
                    <a:pt x="1521" y="912"/>
                    <a:pt x="1521" y="912"/>
                    <a:pt x="1551" y="882"/>
                  </a:cubicBezTo>
                  <a:cubicBezTo>
                    <a:pt x="1612" y="730"/>
                    <a:pt x="1703" y="608"/>
                    <a:pt x="1764" y="517"/>
                  </a:cubicBezTo>
                  <a:cubicBezTo>
                    <a:pt x="1824" y="456"/>
                    <a:pt x="1855" y="395"/>
                    <a:pt x="1885" y="365"/>
                  </a:cubicBezTo>
                  <a:lnTo>
                    <a:pt x="1885" y="365"/>
                  </a:lnTo>
                  <a:cubicBezTo>
                    <a:pt x="1885" y="365"/>
                    <a:pt x="1855" y="365"/>
                    <a:pt x="1855" y="395"/>
                  </a:cubicBezTo>
                  <a:cubicBezTo>
                    <a:pt x="1703" y="517"/>
                    <a:pt x="1551" y="608"/>
                    <a:pt x="1369" y="669"/>
                  </a:cubicBezTo>
                  <a:cubicBezTo>
                    <a:pt x="1308" y="669"/>
                    <a:pt x="1277" y="699"/>
                    <a:pt x="1277" y="699"/>
                  </a:cubicBezTo>
                  <a:cubicBezTo>
                    <a:pt x="1277" y="669"/>
                    <a:pt x="1247" y="669"/>
                    <a:pt x="1247" y="608"/>
                  </a:cubicBezTo>
                  <a:cubicBezTo>
                    <a:pt x="1156" y="456"/>
                    <a:pt x="1156" y="304"/>
                    <a:pt x="1125" y="213"/>
                  </a:cubicBezTo>
                  <a:cubicBezTo>
                    <a:pt x="1125" y="152"/>
                    <a:pt x="1095" y="91"/>
                    <a:pt x="109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8958148" y="430583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3"/>
                    <a:pt x="1034" y="42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730" y="609"/>
                    <a:pt x="578" y="487"/>
                    <a:pt x="456" y="426"/>
                  </a:cubicBezTo>
                  <a:cubicBezTo>
                    <a:pt x="365" y="365"/>
                    <a:pt x="335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396" y="487"/>
                    <a:pt x="517" y="639"/>
                    <a:pt x="608" y="821"/>
                  </a:cubicBezTo>
                  <a:cubicBezTo>
                    <a:pt x="608" y="882"/>
                    <a:pt x="639" y="913"/>
                    <a:pt x="639" y="913"/>
                  </a:cubicBezTo>
                  <a:cubicBezTo>
                    <a:pt x="487" y="973"/>
                    <a:pt x="335" y="1034"/>
                    <a:pt x="183" y="1065"/>
                  </a:cubicBezTo>
                  <a:cubicBezTo>
                    <a:pt x="92" y="1065"/>
                    <a:pt x="31" y="1095"/>
                    <a:pt x="1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0"/>
                    <a:pt x="487" y="1672"/>
                    <a:pt x="396" y="1794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0"/>
                    <a:pt x="943" y="1520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8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6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4" y="1733"/>
                  </a:cubicBezTo>
                  <a:cubicBezTo>
                    <a:pt x="1855" y="1794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15" y="1824"/>
                  </a:cubicBezTo>
                  <a:cubicBezTo>
                    <a:pt x="1824" y="1672"/>
                    <a:pt x="1703" y="1520"/>
                    <a:pt x="1642" y="130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94" y="1065"/>
                    <a:pt x="1581" y="973"/>
                  </a:cubicBezTo>
                  <a:cubicBezTo>
                    <a:pt x="1551" y="973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42" y="730"/>
                    <a:pt x="1703" y="609"/>
                    <a:pt x="1794" y="487"/>
                  </a:cubicBezTo>
                  <a:cubicBezTo>
                    <a:pt x="1824" y="457"/>
                    <a:pt x="1855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5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3509738" y="72245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1"/>
                  </a:moveTo>
                  <a:cubicBezTo>
                    <a:pt x="122" y="1"/>
                    <a:pt x="1" y="122"/>
                    <a:pt x="1" y="213"/>
                  </a:cubicBezTo>
                  <a:cubicBezTo>
                    <a:pt x="1" y="335"/>
                    <a:pt x="122" y="457"/>
                    <a:pt x="213" y="457"/>
                  </a:cubicBezTo>
                  <a:cubicBezTo>
                    <a:pt x="335" y="457"/>
                    <a:pt x="456" y="335"/>
                    <a:pt x="456" y="213"/>
                  </a:cubicBezTo>
                  <a:cubicBezTo>
                    <a:pt x="456" y="12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2874147" y="795418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1" y="547"/>
                    <a:pt x="153" y="699"/>
                    <a:pt x="335" y="699"/>
                  </a:cubicBezTo>
                  <a:cubicBezTo>
                    <a:pt x="517" y="699"/>
                    <a:pt x="669" y="547"/>
                    <a:pt x="669" y="36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3994632" y="207925"/>
              <a:ext cx="13643" cy="14761"/>
            </a:xfrm>
            <a:custGeom>
              <a:rect b="b" l="l" r="r" t="t"/>
              <a:pathLst>
                <a:path extrusionOk="0" h="396" w="366">
                  <a:moveTo>
                    <a:pt x="183" y="1"/>
                  </a:moveTo>
                  <a:cubicBezTo>
                    <a:pt x="62" y="1"/>
                    <a:pt x="1" y="92"/>
                    <a:pt x="1" y="183"/>
                  </a:cubicBezTo>
                  <a:cubicBezTo>
                    <a:pt x="1" y="305"/>
                    <a:pt x="62" y="396"/>
                    <a:pt x="183" y="396"/>
                  </a:cubicBezTo>
                  <a:cubicBezTo>
                    <a:pt x="274" y="396"/>
                    <a:pt x="366" y="305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4932913" y="4999128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1"/>
                  </a:moveTo>
                  <a:cubicBezTo>
                    <a:pt x="152" y="1"/>
                    <a:pt x="0" y="122"/>
                    <a:pt x="0" y="305"/>
                  </a:cubicBezTo>
                  <a:cubicBezTo>
                    <a:pt x="0" y="456"/>
                    <a:pt x="152" y="608"/>
                    <a:pt x="304" y="608"/>
                  </a:cubicBezTo>
                  <a:cubicBezTo>
                    <a:pt x="456" y="608"/>
                    <a:pt x="608" y="487"/>
                    <a:pt x="608" y="305"/>
                  </a:cubicBezTo>
                  <a:cubicBezTo>
                    <a:pt x="608" y="122"/>
                    <a:pt x="456" y="1"/>
                    <a:pt x="30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175289" y="1452516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44" y="1"/>
                  </a:moveTo>
                  <a:cubicBezTo>
                    <a:pt x="92" y="1"/>
                    <a:pt x="1" y="122"/>
                    <a:pt x="1" y="274"/>
                  </a:cubicBezTo>
                  <a:cubicBezTo>
                    <a:pt x="1" y="426"/>
                    <a:pt x="92" y="548"/>
                    <a:pt x="244" y="548"/>
                  </a:cubicBezTo>
                  <a:cubicBezTo>
                    <a:pt x="396" y="548"/>
                    <a:pt x="518" y="426"/>
                    <a:pt x="518" y="274"/>
                  </a:cubicBezTo>
                  <a:cubicBezTo>
                    <a:pt x="518" y="153"/>
                    <a:pt x="396" y="6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2007422" y="1002735"/>
              <a:ext cx="13643" cy="13643"/>
            </a:xfrm>
            <a:custGeom>
              <a:rect b="b" l="l" r="r" t="t"/>
              <a:pathLst>
                <a:path extrusionOk="0" h="366" w="366">
                  <a:moveTo>
                    <a:pt x="183" y="0"/>
                  </a:moveTo>
                  <a:cubicBezTo>
                    <a:pt x="62" y="0"/>
                    <a:pt x="1" y="61"/>
                    <a:pt x="1" y="183"/>
                  </a:cubicBezTo>
                  <a:cubicBezTo>
                    <a:pt x="1" y="304"/>
                    <a:pt x="62" y="365"/>
                    <a:pt x="183" y="365"/>
                  </a:cubicBezTo>
                  <a:cubicBezTo>
                    <a:pt x="305" y="365"/>
                    <a:pt x="366" y="304"/>
                    <a:pt x="366" y="183"/>
                  </a:cubicBezTo>
                  <a:cubicBezTo>
                    <a:pt x="366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283215" y="110662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6"/>
                    <a:pt x="92" y="457"/>
                    <a:pt x="214" y="457"/>
                  </a:cubicBezTo>
                  <a:cubicBezTo>
                    <a:pt x="335" y="457"/>
                    <a:pt x="457" y="366"/>
                    <a:pt x="457" y="244"/>
                  </a:cubicBezTo>
                  <a:cubicBezTo>
                    <a:pt x="457" y="12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695462" y="904914"/>
              <a:ext cx="20427" cy="20427"/>
            </a:xfrm>
            <a:custGeom>
              <a:rect b="b" l="l" r="r" t="t"/>
              <a:pathLst>
                <a:path extrusionOk="0" h="548" w="54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977586" y="1317697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18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04"/>
                    <a:pt x="91" y="396"/>
                    <a:pt x="183" y="396"/>
                  </a:cubicBezTo>
                  <a:cubicBezTo>
                    <a:pt x="304" y="396"/>
                    <a:pt x="395" y="304"/>
                    <a:pt x="395" y="213"/>
                  </a:cubicBezTo>
                  <a:cubicBezTo>
                    <a:pt x="39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2629236" y="5033369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1"/>
                  </a:moveTo>
                  <a:cubicBezTo>
                    <a:pt x="123" y="1"/>
                    <a:pt x="1" y="122"/>
                    <a:pt x="1" y="244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335" y="456"/>
                    <a:pt x="457" y="335"/>
                    <a:pt x="457" y="244"/>
                  </a:cubicBezTo>
                  <a:cubicBezTo>
                    <a:pt x="457" y="122"/>
                    <a:pt x="335" y="3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0600" y="98801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0"/>
                  </a:moveTo>
                  <a:cubicBezTo>
                    <a:pt x="92" y="0"/>
                    <a:pt x="1" y="122"/>
                    <a:pt x="1" y="244"/>
                  </a:cubicBezTo>
                  <a:cubicBezTo>
                    <a:pt x="1" y="36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4"/>
                  </a:cubicBezTo>
                  <a:cubicBezTo>
                    <a:pt x="457" y="122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1187176" y="366025"/>
              <a:ext cx="9095" cy="9095"/>
            </a:xfrm>
            <a:custGeom>
              <a:rect b="b" l="l" r="r" t="t"/>
              <a:pathLst>
                <a:path extrusionOk="0" h="244" w="244">
                  <a:moveTo>
                    <a:pt x="122" y="0"/>
                  </a:moveTo>
                  <a:cubicBezTo>
                    <a:pt x="31" y="0"/>
                    <a:pt x="0" y="61"/>
                    <a:pt x="0" y="122"/>
                  </a:cubicBezTo>
                  <a:cubicBezTo>
                    <a:pt x="0" y="213"/>
                    <a:pt x="31" y="243"/>
                    <a:pt x="122" y="243"/>
                  </a:cubicBezTo>
                  <a:cubicBezTo>
                    <a:pt x="183" y="243"/>
                    <a:pt x="244" y="213"/>
                    <a:pt x="244" y="122"/>
                  </a:cubicBezTo>
                  <a:cubicBezTo>
                    <a:pt x="244" y="61"/>
                    <a:pt x="152" y="31"/>
                    <a:pt x="12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1414882" y="82713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66" y="456"/>
                    <a:pt x="457" y="335"/>
                    <a:pt x="457" y="213"/>
                  </a:cubicBezTo>
                  <a:cubicBezTo>
                    <a:pt x="457" y="9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2176284" y="4254857"/>
              <a:ext cx="11369" cy="11369"/>
            </a:xfrm>
            <a:custGeom>
              <a:rect b="b" l="l" r="r" t="t"/>
              <a:pathLst>
                <a:path extrusionOk="0" h="305" w="305">
                  <a:moveTo>
                    <a:pt x="152" y="0"/>
                  </a:moveTo>
                  <a:cubicBezTo>
                    <a:pt x="61" y="0"/>
                    <a:pt x="0" y="61"/>
                    <a:pt x="0" y="152"/>
                  </a:cubicBezTo>
                  <a:cubicBezTo>
                    <a:pt x="0" y="213"/>
                    <a:pt x="61" y="304"/>
                    <a:pt x="152" y="304"/>
                  </a:cubicBezTo>
                  <a:cubicBezTo>
                    <a:pt x="213" y="304"/>
                    <a:pt x="304" y="213"/>
                    <a:pt x="304" y="152"/>
                  </a:cubicBezTo>
                  <a:cubicBezTo>
                    <a:pt x="304" y="61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2715859" y="4753245"/>
              <a:ext cx="20464" cy="20427"/>
            </a:xfrm>
            <a:custGeom>
              <a:rect b="b" l="l" r="r" t="t"/>
              <a:pathLst>
                <a:path extrusionOk="0" h="548" w="549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145228" y="2621768"/>
              <a:ext cx="19308" cy="19308"/>
            </a:xfrm>
            <a:custGeom>
              <a:rect b="b" l="l" r="r" t="t"/>
              <a:pathLst>
                <a:path extrusionOk="0" h="51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18" y="395"/>
                    <a:pt x="518" y="274"/>
                  </a:cubicBezTo>
                  <a:cubicBezTo>
                    <a:pt x="51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151026" y="314838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48" y="395"/>
                    <a:pt x="548" y="243"/>
                  </a:cubicBezTo>
                  <a:cubicBezTo>
                    <a:pt x="548" y="152"/>
                    <a:pt x="426" y="31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179966" y="2013337"/>
              <a:ext cx="43090" cy="4309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8441566" y="5014530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13" y="1"/>
                    <a:pt x="1" y="21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8401093" y="3710075"/>
              <a:ext cx="18153" cy="15916"/>
            </a:xfrm>
            <a:custGeom>
              <a:rect b="b" l="l" r="r" t="t"/>
              <a:pathLst>
                <a:path extrusionOk="0" h="427" w="487">
                  <a:moveTo>
                    <a:pt x="244" y="1"/>
                  </a:moveTo>
                  <a:cubicBezTo>
                    <a:pt x="122" y="1"/>
                    <a:pt x="0" y="62"/>
                    <a:pt x="0" y="214"/>
                  </a:cubicBezTo>
                  <a:cubicBezTo>
                    <a:pt x="0" y="335"/>
                    <a:pt x="122" y="426"/>
                    <a:pt x="244" y="426"/>
                  </a:cubicBezTo>
                  <a:cubicBezTo>
                    <a:pt x="365" y="426"/>
                    <a:pt x="487" y="366"/>
                    <a:pt x="487" y="214"/>
                  </a:cubicBezTo>
                  <a:cubicBezTo>
                    <a:pt x="487" y="6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866584" y="5073513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8"/>
                    <a:pt x="274" y="548"/>
                  </a:cubicBezTo>
                  <a:cubicBezTo>
                    <a:pt x="396" y="548"/>
                    <a:pt x="517" y="426"/>
                    <a:pt x="517" y="274"/>
                  </a:cubicBezTo>
                  <a:cubicBezTo>
                    <a:pt x="51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3516198" y="5010480"/>
              <a:ext cx="31758" cy="30603"/>
            </a:xfrm>
            <a:custGeom>
              <a:rect b="b" l="l" r="r" t="t"/>
              <a:pathLst>
                <a:path extrusionOk="0" h="821" w="852">
                  <a:moveTo>
                    <a:pt x="426" y="0"/>
                  </a:moveTo>
                  <a:cubicBezTo>
                    <a:pt x="214" y="0"/>
                    <a:pt x="1" y="183"/>
                    <a:pt x="1" y="426"/>
                  </a:cubicBezTo>
                  <a:cubicBezTo>
                    <a:pt x="1" y="639"/>
                    <a:pt x="214" y="821"/>
                    <a:pt x="426" y="821"/>
                  </a:cubicBezTo>
                  <a:cubicBezTo>
                    <a:pt x="670" y="821"/>
                    <a:pt x="852" y="639"/>
                    <a:pt x="852" y="426"/>
                  </a:cubicBezTo>
                  <a:cubicBezTo>
                    <a:pt x="852" y="183"/>
                    <a:pt x="670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8948348" y="4479600"/>
              <a:ext cx="34032" cy="34032"/>
            </a:xfrm>
            <a:custGeom>
              <a:rect b="b" l="l" r="r" t="t"/>
              <a:pathLst>
                <a:path extrusionOk="0" h="913" w="913">
                  <a:moveTo>
                    <a:pt x="456" y="1"/>
                  </a:moveTo>
                  <a:cubicBezTo>
                    <a:pt x="183" y="1"/>
                    <a:pt x="0" y="244"/>
                    <a:pt x="0" y="457"/>
                  </a:cubicBezTo>
                  <a:cubicBezTo>
                    <a:pt x="0" y="730"/>
                    <a:pt x="183" y="913"/>
                    <a:pt x="456" y="913"/>
                  </a:cubicBezTo>
                  <a:cubicBezTo>
                    <a:pt x="730" y="913"/>
                    <a:pt x="912" y="700"/>
                    <a:pt x="912" y="457"/>
                  </a:cubicBezTo>
                  <a:cubicBezTo>
                    <a:pt x="912" y="244"/>
                    <a:pt x="730" y="1"/>
                    <a:pt x="456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4425181" y="37994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0" y="487"/>
                    <a:pt x="122" y="608"/>
                    <a:pt x="304" y="608"/>
                  </a:cubicBezTo>
                  <a:cubicBezTo>
                    <a:pt x="456" y="608"/>
                    <a:pt x="608" y="487"/>
                    <a:pt x="608" y="304"/>
                  </a:cubicBezTo>
                  <a:cubicBezTo>
                    <a:pt x="608" y="122"/>
                    <a:pt x="456" y="0"/>
                    <a:pt x="30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6236984" y="4836826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4105073" y="4992021"/>
              <a:ext cx="24937" cy="26093"/>
            </a:xfrm>
            <a:custGeom>
              <a:rect b="b" l="l" r="r" t="t"/>
              <a:pathLst>
                <a:path extrusionOk="0" h="700" w="669">
                  <a:moveTo>
                    <a:pt x="335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47"/>
                    <a:pt x="152" y="699"/>
                    <a:pt x="335" y="699"/>
                  </a:cubicBezTo>
                  <a:cubicBezTo>
                    <a:pt x="517" y="699"/>
                    <a:pt x="669" y="54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6139230" y="119520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5359856" y="4752737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1" y="608"/>
                    <a:pt x="183" y="760"/>
                    <a:pt x="365" y="760"/>
                  </a:cubicBezTo>
                  <a:cubicBezTo>
                    <a:pt x="609" y="760"/>
                    <a:pt x="761" y="547"/>
                    <a:pt x="761" y="365"/>
                  </a:cubicBezTo>
                  <a:cubicBezTo>
                    <a:pt x="761" y="183"/>
                    <a:pt x="609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5816459" y="79811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213" y="1"/>
                  </a:moveTo>
                  <a:cubicBezTo>
                    <a:pt x="91" y="1"/>
                    <a:pt x="0" y="92"/>
                    <a:pt x="0" y="213"/>
                  </a:cubicBezTo>
                  <a:cubicBezTo>
                    <a:pt x="0" y="305"/>
                    <a:pt x="91" y="396"/>
                    <a:pt x="213" y="396"/>
                  </a:cubicBezTo>
                  <a:cubicBezTo>
                    <a:pt x="304" y="396"/>
                    <a:pt x="395" y="305"/>
                    <a:pt x="395" y="213"/>
                  </a:cubicBezTo>
                  <a:cubicBezTo>
                    <a:pt x="395" y="92"/>
                    <a:pt x="304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7003775" y="59106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1"/>
                  </a:moveTo>
                  <a:cubicBezTo>
                    <a:pt x="153" y="1"/>
                    <a:pt x="1" y="153"/>
                    <a:pt x="1" y="365"/>
                  </a:cubicBezTo>
                  <a:cubicBezTo>
                    <a:pt x="1" y="548"/>
                    <a:pt x="153" y="700"/>
                    <a:pt x="335" y="700"/>
                  </a:cubicBezTo>
                  <a:cubicBezTo>
                    <a:pt x="518" y="700"/>
                    <a:pt x="670" y="548"/>
                    <a:pt x="670" y="365"/>
                  </a:cubicBez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6634430" y="5002831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5" y="0"/>
                  </a:moveTo>
                  <a:cubicBezTo>
                    <a:pt x="122" y="0"/>
                    <a:pt x="1" y="152"/>
                    <a:pt x="1" y="304"/>
                  </a:cubicBezTo>
                  <a:cubicBezTo>
                    <a:pt x="1" y="487"/>
                    <a:pt x="122" y="608"/>
                    <a:pt x="305" y="608"/>
                  </a:cubicBezTo>
                  <a:cubicBezTo>
                    <a:pt x="457" y="608"/>
                    <a:pt x="609" y="487"/>
                    <a:pt x="609" y="304"/>
                  </a:cubicBezTo>
                  <a:cubicBezTo>
                    <a:pt x="609" y="152"/>
                    <a:pt x="457" y="0"/>
                    <a:pt x="30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8877525" y="1780898"/>
              <a:ext cx="17035" cy="17221"/>
            </a:xfrm>
            <a:custGeom>
              <a:rect b="b" l="l" r="r" t="t"/>
              <a:pathLst>
                <a:path extrusionOk="0" h="462" w="457">
                  <a:moveTo>
                    <a:pt x="251" y="1"/>
                  </a:moveTo>
                  <a:cubicBezTo>
                    <a:pt x="238" y="1"/>
                    <a:pt x="226" y="2"/>
                    <a:pt x="213" y="5"/>
                  </a:cubicBezTo>
                  <a:cubicBezTo>
                    <a:pt x="91" y="5"/>
                    <a:pt x="0" y="127"/>
                    <a:pt x="0" y="248"/>
                  </a:cubicBezTo>
                  <a:cubicBezTo>
                    <a:pt x="0" y="370"/>
                    <a:pt x="91" y="461"/>
                    <a:pt x="213" y="461"/>
                  </a:cubicBezTo>
                  <a:cubicBezTo>
                    <a:pt x="334" y="461"/>
                    <a:pt x="456" y="370"/>
                    <a:pt x="456" y="248"/>
                  </a:cubicBezTo>
                  <a:cubicBezTo>
                    <a:pt x="456" y="112"/>
                    <a:pt x="359" y="1"/>
                    <a:pt x="25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8887142" y="292122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426" y="517"/>
                    <a:pt x="547" y="396"/>
                    <a:pt x="547" y="244"/>
                  </a:cubicBezTo>
                  <a:cubicBezTo>
                    <a:pt x="547" y="92"/>
                    <a:pt x="395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8193402" y="90639"/>
              <a:ext cx="36306" cy="36269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6813653" y="4821258"/>
              <a:ext cx="26093" cy="24974"/>
            </a:xfrm>
            <a:custGeom>
              <a:rect b="b" l="l" r="r" t="t"/>
              <a:pathLst>
                <a:path extrusionOk="0" h="670" w="700">
                  <a:moveTo>
                    <a:pt x="36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65" y="669"/>
                  </a:cubicBezTo>
                  <a:cubicBezTo>
                    <a:pt x="547" y="669"/>
                    <a:pt x="699" y="517"/>
                    <a:pt x="699" y="335"/>
                  </a:cubicBezTo>
                  <a:cubicBezTo>
                    <a:pt x="699" y="152"/>
                    <a:pt x="547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8952482" y="81014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6" y="335"/>
                    <a:pt x="456" y="213"/>
                  </a:cubicBezTo>
                  <a:cubicBezTo>
                    <a:pt x="456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8964205" y="1338086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8933752" y="1963825"/>
              <a:ext cx="31758" cy="31758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0" y="182"/>
                    <a:pt x="0" y="426"/>
                  </a:cubicBezTo>
                  <a:cubicBezTo>
                    <a:pt x="0" y="669"/>
                    <a:pt x="183" y="851"/>
                    <a:pt x="426" y="851"/>
                  </a:cubicBezTo>
                  <a:cubicBezTo>
                    <a:pt x="669" y="851"/>
                    <a:pt x="851" y="669"/>
                    <a:pt x="851" y="426"/>
                  </a:cubicBezTo>
                  <a:cubicBezTo>
                    <a:pt x="851" y="182"/>
                    <a:pt x="669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" name="Google Shape;156;p4"/>
          <p:cNvSpPr/>
          <p:nvPr/>
        </p:nvSpPr>
        <p:spPr>
          <a:xfrm>
            <a:off x="391493" y="192725"/>
            <a:ext cx="8359800" cy="4758000"/>
          </a:xfrm>
          <a:prstGeom prst="roundRect">
            <a:avLst>
              <a:gd fmla="val 2025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4"/>
          <p:cNvSpPr/>
          <p:nvPr/>
        </p:nvSpPr>
        <p:spPr>
          <a:xfrm>
            <a:off x="720000" y="435857"/>
            <a:ext cx="7692900" cy="6027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00E1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59" name="Google Shape;159;p4"/>
          <p:cNvSpPr txBox="1"/>
          <p:nvPr>
            <p:ph idx="1" type="body"/>
          </p:nvPr>
        </p:nvSpPr>
        <p:spPr>
          <a:xfrm>
            <a:off x="720000" y="1220800"/>
            <a:ext cx="7704000" cy="3123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9"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31"/>
          <p:cNvSpPr/>
          <p:nvPr/>
        </p:nvSpPr>
        <p:spPr>
          <a:xfrm>
            <a:off x="391493" y="192725"/>
            <a:ext cx="8359800" cy="4758000"/>
          </a:xfrm>
          <a:prstGeom prst="roundRect">
            <a:avLst>
              <a:gd fmla="val 2025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31"/>
          <p:cNvSpPr/>
          <p:nvPr/>
        </p:nvSpPr>
        <p:spPr>
          <a:xfrm>
            <a:off x="720000" y="435857"/>
            <a:ext cx="7692900" cy="6027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00E1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31"/>
          <p:cNvSpPr txBox="1"/>
          <p:nvPr>
            <p:ph type="title"/>
          </p:nvPr>
        </p:nvSpPr>
        <p:spPr>
          <a:xfrm>
            <a:off x="1053124" y="3507006"/>
            <a:ext cx="1978500" cy="3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63" name="Google Shape;1563;p31"/>
          <p:cNvSpPr txBox="1"/>
          <p:nvPr>
            <p:ph idx="1" type="subTitle"/>
          </p:nvPr>
        </p:nvSpPr>
        <p:spPr>
          <a:xfrm>
            <a:off x="1053124" y="3897855"/>
            <a:ext cx="1978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4" name="Google Shape;1564;p31"/>
          <p:cNvSpPr txBox="1"/>
          <p:nvPr>
            <p:ph idx="2" type="title"/>
          </p:nvPr>
        </p:nvSpPr>
        <p:spPr>
          <a:xfrm>
            <a:off x="3582798" y="3507006"/>
            <a:ext cx="1978500" cy="3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65" name="Google Shape;1565;p31"/>
          <p:cNvSpPr txBox="1"/>
          <p:nvPr>
            <p:ph idx="3" type="subTitle"/>
          </p:nvPr>
        </p:nvSpPr>
        <p:spPr>
          <a:xfrm>
            <a:off x="3582798" y="3897855"/>
            <a:ext cx="1978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6" name="Google Shape;1566;p31"/>
          <p:cNvSpPr txBox="1"/>
          <p:nvPr>
            <p:ph idx="4" type="title"/>
          </p:nvPr>
        </p:nvSpPr>
        <p:spPr>
          <a:xfrm>
            <a:off x="6100100" y="3507006"/>
            <a:ext cx="1978500" cy="3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67" name="Google Shape;1567;p31"/>
          <p:cNvSpPr txBox="1"/>
          <p:nvPr>
            <p:ph idx="5" type="subTitle"/>
          </p:nvPr>
        </p:nvSpPr>
        <p:spPr>
          <a:xfrm>
            <a:off x="6100100" y="3897855"/>
            <a:ext cx="1978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8" name="Google Shape;1568;p31"/>
          <p:cNvSpPr txBox="1"/>
          <p:nvPr>
            <p:ph hasCustomPrompt="1" idx="6" type="title"/>
          </p:nvPr>
        </p:nvSpPr>
        <p:spPr>
          <a:xfrm>
            <a:off x="1053125" y="2930881"/>
            <a:ext cx="1978500" cy="514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569" name="Google Shape;1569;p31"/>
          <p:cNvSpPr txBox="1"/>
          <p:nvPr>
            <p:ph hasCustomPrompt="1" idx="7" type="title"/>
          </p:nvPr>
        </p:nvSpPr>
        <p:spPr>
          <a:xfrm>
            <a:off x="3582800" y="2930881"/>
            <a:ext cx="1978500" cy="514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70" name="Google Shape;1570;p31"/>
          <p:cNvSpPr txBox="1"/>
          <p:nvPr>
            <p:ph hasCustomPrompt="1" idx="8" type="title"/>
          </p:nvPr>
        </p:nvSpPr>
        <p:spPr>
          <a:xfrm>
            <a:off x="6100107" y="2930881"/>
            <a:ext cx="1978500" cy="514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571" name="Google Shape;1571;p31"/>
          <p:cNvGrpSpPr/>
          <p:nvPr/>
        </p:nvGrpSpPr>
        <p:grpSpPr>
          <a:xfrm flipH="1" rot="10800000">
            <a:off x="37929" y="35116"/>
            <a:ext cx="9082835" cy="5058823"/>
            <a:chOff x="40600" y="35116"/>
            <a:chExt cx="8999143" cy="5058823"/>
          </a:xfrm>
        </p:grpSpPr>
        <p:sp>
          <p:nvSpPr>
            <p:cNvPr id="1572" name="Google Shape;1572;p31"/>
            <p:cNvSpPr/>
            <p:nvPr/>
          </p:nvSpPr>
          <p:spPr>
            <a:xfrm>
              <a:off x="179319" y="76630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4"/>
                    <a:pt x="1004" y="39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52" y="639"/>
                  </a:lnTo>
                  <a:cubicBezTo>
                    <a:pt x="700" y="609"/>
                    <a:pt x="548" y="487"/>
                    <a:pt x="456" y="426"/>
                  </a:cubicBezTo>
                  <a:cubicBezTo>
                    <a:pt x="365" y="366"/>
                    <a:pt x="335" y="335"/>
                    <a:pt x="244" y="305"/>
                  </a:cubicBezTo>
                  <a:lnTo>
                    <a:pt x="244" y="305"/>
                  </a:lnTo>
                  <a:cubicBezTo>
                    <a:pt x="244" y="305"/>
                    <a:pt x="244" y="335"/>
                    <a:pt x="304" y="335"/>
                  </a:cubicBezTo>
                  <a:cubicBezTo>
                    <a:pt x="396" y="487"/>
                    <a:pt x="517" y="639"/>
                    <a:pt x="608" y="822"/>
                  </a:cubicBezTo>
                  <a:cubicBezTo>
                    <a:pt x="608" y="852"/>
                    <a:pt x="639" y="913"/>
                    <a:pt x="639" y="913"/>
                  </a:cubicBezTo>
                  <a:cubicBezTo>
                    <a:pt x="487" y="974"/>
                    <a:pt x="335" y="1034"/>
                    <a:pt x="183" y="1065"/>
                  </a:cubicBezTo>
                  <a:cubicBezTo>
                    <a:pt x="92" y="1065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1"/>
                    <a:pt x="487" y="1673"/>
                    <a:pt x="396" y="1794"/>
                  </a:cubicBezTo>
                  <a:cubicBezTo>
                    <a:pt x="365" y="1825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1"/>
                    <a:pt x="943" y="1521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9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7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1"/>
                  </a:cubicBezTo>
                  <a:cubicBezTo>
                    <a:pt x="1520" y="1551"/>
                    <a:pt x="1611" y="1642"/>
                    <a:pt x="1763" y="1733"/>
                  </a:cubicBezTo>
                  <a:cubicBezTo>
                    <a:pt x="1855" y="179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3" y="1521"/>
                    <a:pt x="1611" y="133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672" y="1247"/>
                    <a:pt x="179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63" y="1065"/>
                    <a:pt x="1581" y="974"/>
                  </a:cubicBezTo>
                  <a:cubicBezTo>
                    <a:pt x="1551" y="974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11" y="730"/>
                    <a:pt x="1703" y="609"/>
                    <a:pt x="1763" y="487"/>
                  </a:cubicBezTo>
                  <a:cubicBezTo>
                    <a:pt x="1794" y="457"/>
                    <a:pt x="1855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6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08" y="639"/>
                    <a:pt x="1277" y="670"/>
                    <a:pt x="1277" y="670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31"/>
            <p:cNvSpPr/>
            <p:nvPr/>
          </p:nvSpPr>
          <p:spPr>
            <a:xfrm>
              <a:off x="2364876" y="60666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4" y="1"/>
                  </a:moveTo>
                  <a:lnTo>
                    <a:pt x="1094" y="31"/>
                  </a:lnTo>
                  <a:cubicBezTo>
                    <a:pt x="1064" y="214"/>
                    <a:pt x="1034" y="396"/>
                    <a:pt x="942" y="548"/>
                  </a:cubicBezTo>
                  <a:cubicBezTo>
                    <a:pt x="942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699" y="609"/>
                    <a:pt x="547" y="487"/>
                    <a:pt x="456" y="396"/>
                  </a:cubicBezTo>
                  <a:cubicBezTo>
                    <a:pt x="365" y="366"/>
                    <a:pt x="334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426" y="487"/>
                    <a:pt x="517" y="639"/>
                    <a:pt x="608" y="822"/>
                  </a:cubicBezTo>
                  <a:cubicBezTo>
                    <a:pt x="608" y="852"/>
                    <a:pt x="638" y="913"/>
                    <a:pt x="638" y="913"/>
                  </a:cubicBezTo>
                  <a:cubicBezTo>
                    <a:pt x="486" y="974"/>
                    <a:pt x="334" y="1004"/>
                    <a:pt x="182" y="1065"/>
                  </a:cubicBezTo>
                  <a:cubicBezTo>
                    <a:pt x="122" y="1065"/>
                    <a:pt x="30" y="1095"/>
                    <a:pt x="0" y="1095"/>
                  </a:cubicBezTo>
                  <a:lnTo>
                    <a:pt x="30" y="1095"/>
                  </a:lnTo>
                  <a:cubicBezTo>
                    <a:pt x="213" y="1126"/>
                    <a:pt x="426" y="1156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8"/>
                    <a:pt x="638" y="1369"/>
                    <a:pt x="638" y="1369"/>
                  </a:cubicBezTo>
                  <a:cubicBezTo>
                    <a:pt x="578" y="1490"/>
                    <a:pt x="486" y="1673"/>
                    <a:pt x="426" y="1764"/>
                  </a:cubicBezTo>
                  <a:cubicBezTo>
                    <a:pt x="365" y="1825"/>
                    <a:pt x="365" y="1855"/>
                    <a:pt x="334" y="1885"/>
                  </a:cubicBezTo>
                  <a:cubicBezTo>
                    <a:pt x="334" y="1885"/>
                    <a:pt x="365" y="1885"/>
                    <a:pt x="365" y="1855"/>
                  </a:cubicBezTo>
                  <a:cubicBezTo>
                    <a:pt x="517" y="1733"/>
                    <a:pt x="730" y="1612"/>
                    <a:pt x="882" y="1551"/>
                  </a:cubicBezTo>
                  <a:cubicBezTo>
                    <a:pt x="912" y="1551"/>
                    <a:pt x="912" y="1490"/>
                    <a:pt x="942" y="149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8"/>
                  </a:cubicBezTo>
                  <a:cubicBezTo>
                    <a:pt x="1125" y="2129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46"/>
                    <a:pt x="1246" y="1764"/>
                    <a:pt x="1338" y="1581"/>
                  </a:cubicBezTo>
                  <a:cubicBezTo>
                    <a:pt x="1338" y="1551"/>
                    <a:pt x="1368" y="1551"/>
                    <a:pt x="1368" y="1490"/>
                  </a:cubicBezTo>
                  <a:cubicBezTo>
                    <a:pt x="1520" y="1551"/>
                    <a:pt x="1641" y="1612"/>
                    <a:pt x="1793" y="1733"/>
                  </a:cubicBezTo>
                  <a:cubicBezTo>
                    <a:pt x="1854" y="176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2" y="1490"/>
                    <a:pt x="1611" y="130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702" y="1247"/>
                    <a:pt x="1824" y="1217"/>
                    <a:pt x="1976" y="1156"/>
                  </a:cubicBezTo>
                  <a:cubicBezTo>
                    <a:pt x="2037" y="1156"/>
                    <a:pt x="2128" y="1126"/>
                    <a:pt x="2189" y="1126"/>
                  </a:cubicBezTo>
                  <a:lnTo>
                    <a:pt x="2158" y="1126"/>
                  </a:lnTo>
                  <a:cubicBezTo>
                    <a:pt x="1976" y="1095"/>
                    <a:pt x="1793" y="1065"/>
                    <a:pt x="1581" y="974"/>
                  </a:cubicBezTo>
                  <a:cubicBezTo>
                    <a:pt x="1550" y="974"/>
                    <a:pt x="1550" y="943"/>
                    <a:pt x="1520" y="943"/>
                  </a:cubicBezTo>
                  <a:cubicBezTo>
                    <a:pt x="1520" y="882"/>
                    <a:pt x="1520" y="882"/>
                    <a:pt x="1550" y="852"/>
                  </a:cubicBezTo>
                  <a:cubicBezTo>
                    <a:pt x="1641" y="700"/>
                    <a:pt x="1702" y="609"/>
                    <a:pt x="1793" y="487"/>
                  </a:cubicBezTo>
                  <a:cubicBezTo>
                    <a:pt x="1824" y="426"/>
                    <a:pt x="1854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6"/>
                  </a:cubicBezTo>
                  <a:cubicBezTo>
                    <a:pt x="1702" y="487"/>
                    <a:pt x="1550" y="609"/>
                    <a:pt x="1368" y="639"/>
                  </a:cubicBezTo>
                  <a:cubicBezTo>
                    <a:pt x="1307" y="639"/>
                    <a:pt x="1277" y="670"/>
                    <a:pt x="1277" y="670"/>
                  </a:cubicBezTo>
                  <a:cubicBezTo>
                    <a:pt x="1277" y="639"/>
                    <a:pt x="1246" y="639"/>
                    <a:pt x="1246" y="609"/>
                  </a:cubicBezTo>
                  <a:cubicBezTo>
                    <a:pt x="1186" y="457"/>
                    <a:pt x="1186" y="305"/>
                    <a:pt x="1125" y="183"/>
                  </a:cubicBezTo>
                  <a:cubicBezTo>
                    <a:pt x="1125" y="153"/>
                    <a:pt x="1094" y="62"/>
                    <a:pt x="109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31"/>
            <p:cNvSpPr/>
            <p:nvPr/>
          </p:nvSpPr>
          <p:spPr>
            <a:xfrm>
              <a:off x="97734" y="4291743"/>
              <a:ext cx="81595" cy="81595"/>
            </a:xfrm>
            <a:custGeom>
              <a:rect b="b" l="l" r="r" t="t"/>
              <a:pathLst>
                <a:path extrusionOk="0" h="2189" w="2189">
                  <a:moveTo>
                    <a:pt x="1094" y="0"/>
                  </a:moveTo>
                  <a:lnTo>
                    <a:pt x="1094" y="31"/>
                  </a:lnTo>
                  <a:cubicBezTo>
                    <a:pt x="1064" y="213"/>
                    <a:pt x="1034" y="426"/>
                    <a:pt x="942" y="578"/>
                  </a:cubicBezTo>
                  <a:cubicBezTo>
                    <a:pt x="942" y="608"/>
                    <a:pt x="912" y="639"/>
                    <a:pt x="912" y="639"/>
                  </a:cubicBezTo>
                  <a:lnTo>
                    <a:pt x="851" y="639"/>
                  </a:lnTo>
                  <a:cubicBezTo>
                    <a:pt x="730" y="608"/>
                    <a:pt x="547" y="487"/>
                    <a:pt x="456" y="426"/>
                  </a:cubicBezTo>
                  <a:cubicBezTo>
                    <a:pt x="365" y="365"/>
                    <a:pt x="335" y="335"/>
                    <a:pt x="243" y="304"/>
                  </a:cubicBezTo>
                  <a:lnTo>
                    <a:pt x="243" y="304"/>
                  </a:lnTo>
                  <a:cubicBezTo>
                    <a:pt x="243" y="304"/>
                    <a:pt x="243" y="335"/>
                    <a:pt x="304" y="335"/>
                  </a:cubicBezTo>
                  <a:cubicBezTo>
                    <a:pt x="395" y="487"/>
                    <a:pt x="517" y="639"/>
                    <a:pt x="608" y="821"/>
                  </a:cubicBezTo>
                  <a:cubicBezTo>
                    <a:pt x="608" y="852"/>
                    <a:pt x="638" y="912"/>
                    <a:pt x="638" y="912"/>
                  </a:cubicBezTo>
                  <a:cubicBezTo>
                    <a:pt x="486" y="973"/>
                    <a:pt x="335" y="1003"/>
                    <a:pt x="183" y="1064"/>
                  </a:cubicBezTo>
                  <a:cubicBezTo>
                    <a:pt x="122" y="1064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426" y="1155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7"/>
                    <a:pt x="638" y="1368"/>
                    <a:pt x="638" y="1368"/>
                  </a:cubicBezTo>
                  <a:cubicBezTo>
                    <a:pt x="578" y="1520"/>
                    <a:pt x="486" y="1672"/>
                    <a:pt x="395" y="1763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30" y="1611"/>
                    <a:pt x="882" y="1551"/>
                  </a:cubicBezTo>
                  <a:cubicBezTo>
                    <a:pt x="912" y="1551"/>
                    <a:pt x="912" y="1520"/>
                    <a:pt x="942" y="152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7"/>
                  </a:cubicBezTo>
                  <a:cubicBezTo>
                    <a:pt x="1125" y="2128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76"/>
                    <a:pt x="1246" y="1763"/>
                    <a:pt x="1338" y="1581"/>
                  </a:cubicBezTo>
                  <a:cubicBezTo>
                    <a:pt x="133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3" y="1733"/>
                  </a:cubicBezTo>
                  <a:cubicBezTo>
                    <a:pt x="1854" y="1763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45" y="1824"/>
                  </a:cubicBezTo>
                  <a:cubicBezTo>
                    <a:pt x="1824" y="1672"/>
                    <a:pt x="1702" y="1520"/>
                    <a:pt x="1642" y="133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6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8" y="1125"/>
                  </a:lnTo>
                  <a:cubicBezTo>
                    <a:pt x="1976" y="1095"/>
                    <a:pt x="1793" y="1064"/>
                    <a:pt x="1581" y="973"/>
                  </a:cubicBezTo>
                  <a:cubicBezTo>
                    <a:pt x="1550" y="973"/>
                    <a:pt x="1550" y="943"/>
                    <a:pt x="1520" y="943"/>
                  </a:cubicBezTo>
                  <a:cubicBezTo>
                    <a:pt x="1520" y="912"/>
                    <a:pt x="1520" y="912"/>
                    <a:pt x="1550" y="882"/>
                  </a:cubicBezTo>
                  <a:cubicBezTo>
                    <a:pt x="1642" y="730"/>
                    <a:pt x="1702" y="608"/>
                    <a:pt x="1793" y="487"/>
                  </a:cubicBezTo>
                  <a:cubicBezTo>
                    <a:pt x="1824" y="456"/>
                    <a:pt x="1854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5"/>
                  </a:cubicBezTo>
                  <a:cubicBezTo>
                    <a:pt x="1702" y="487"/>
                    <a:pt x="1550" y="608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6" y="639"/>
                    <a:pt x="1246" y="608"/>
                  </a:cubicBezTo>
                  <a:cubicBezTo>
                    <a:pt x="1186" y="456"/>
                    <a:pt x="1186" y="304"/>
                    <a:pt x="1125" y="183"/>
                  </a:cubicBezTo>
                  <a:cubicBezTo>
                    <a:pt x="1125" y="152"/>
                    <a:pt x="1094" y="61"/>
                    <a:pt x="109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31"/>
            <p:cNvSpPr/>
            <p:nvPr/>
          </p:nvSpPr>
          <p:spPr>
            <a:xfrm>
              <a:off x="5555658" y="35116"/>
              <a:ext cx="81632" cy="82751"/>
            </a:xfrm>
            <a:custGeom>
              <a:rect b="b" l="l" r="r" t="t"/>
              <a:pathLst>
                <a:path extrusionOk="0" h="2220" w="2190">
                  <a:moveTo>
                    <a:pt x="1095" y="0"/>
                  </a:moveTo>
                  <a:lnTo>
                    <a:pt x="1095" y="61"/>
                  </a:lnTo>
                  <a:cubicBezTo>
                    <a:pt x="1065" y="243"/>
                    <a:pt x="1004" y="426"/>
                    <a:pt x="943" y="578"/>
                  </a:cubicBezTo>
                  <a:cubicBezTo>
                    <a:pt x="943" y="608"/>
                    <a:pt x="913" y="669"/>
                    <a:pt x="913" y="669"/>
                  </a:cubicBezTo>
                  <a:lnTo>
                    <a:pt x="852" y="669"/>
                  </a:lnTo>
                  <a:cubicBezTo>
                    <a:pt x="700" y="608"/>
                    <a:pt x="548" y="517"/>
                    <a:pt x="457" y="426"/>
                  </a:cubicBezTo>
                  <a:cubicBezTo>
                    <a:pt x="365" y="395"/>
                    <a:pt x="335" y="365"/>
                    <a:pt x="244" y="304"/>
                  </a:cubicBezTo>
                  <a:lnTo>
                    <a:pt x="244" y="304"/>
                  </a:lnTo>
                  <a:cubicBezTo>
                    <a:pt x="244" y="304"/>
                    <a:pt x="244" y="365"/>
                    <a:pt x="305" y="365"/>
                  </a:cubicBezTo>
                  <a:cubicBezTo>
                    <a:pt x="396" y="517"/>
                    <a:pt x="517" y="669"/>
                    <a:pt x="609" y="851"/>
                  </a:cubicBezTo>
                  <a:cubicBezTo>
                    <a:pt x="609" y="882"/>
                    <a:pt x="639" y="912"/>
                    <a:pt x="639" y="912"/>
                  </a:cubicBezTo>
                  <a:cubicBezTo>
                    <a:pt x="487" y="1003"/>
                    <a:pt x="335" y="1034"/>
                    <a:pt x="183" y="1064"/>
                  </a:cubicBezTo>
                  <a:cubicBezTo>
                    <a:pt x="92" y="1064"/>
                    <a:pt x="31" y="1125"/>
                    <a:pt x="1" y="1125"/>
                  </a:cubicBezTo>
                  <a:lnTo>
                    <a:pt x="31" y="1125"/>
                  </a:lnTo>
                  <a:cubicBezTo>
                    <a:pt x="214" y="1155"/>
                    <a:pt x="396" y="1186"/>
                    <a:pt x="609" y="1277"/>
                  </a:cubicBezTo>
                  <a:cubicBezTo>
                    <a:pt x="639" y="1277"/>
                    <a:pt x="669" y="1307"/>
                    <a:pt x="669" y="1307"/>
                  </a:cubicBezTo>
                  <a:cubicBezTo>
                    <a:pt x="669" y="1338"/>
                    <a:pt x="639" y="1368"/>
                    <a:pt x="639" y="1368"/>
                  </a:cubicBezTo>
                  <a:cubicBezTo>
                    <a:pt x="548" y="1520"/>
                    <a:pt x="487" y="1672"/>
                    <a:pt x="396" y="1793"/>
                  </a:cubicBezTo>
                  <a:cubicBezTo>
                    <a:pt x="365" y="1824"/>
                    <a:pt x="365" y="1885"/>
                    <a:pt x="335" y="1915"/>
                  </a:cubicBezTo>
                  <a:cubicBezTo>
                    <a:pt x="335" y="1915"/>
                    <a:pt x="365" y="1915"/>
                    <a:pt x="365" y="1885"/>
                  </a:cubicBezTo>
                  <a:cubicBezTo>
                    <a:pt x="517" y="1763"/>
                    <a:pt x="700" y="1642"/>
                    <a:pt x="852" y="1581"/>
                  </a:cubicBezTo>
                  <a:cubicBezTo>
                    <a:pt x="913" y="1581"/>
                    <a:pt x="913" y="1520"/>
                    <a:pt x="943" y="1520"/>
                  </a:cubicBezTo>
                  <a:cubicBezTo>
                    <a:pt x="943" y="1581"/>
                    <a:pt x="973" y="1611"/>
                    <a:pt x="973" y="1611"/>
                  </a:cubicBezTo>
                  <a:cubicBezTo>
                    <a:pt x="1065" y="1763"/>
                    <a:pt x="1095" y="1915"/>
                    <a:pt x="1125" y="2097"/>
                  </a:cubicBezTo>
                  <a:cubicBezTo>
                    <a:pt x="1125" y="2128"/>
                    <a:pt x="1125" y="2189"/>
                    <a:pt x="1156" y="2219"/>
                  </a:cubicBezTo>
                  <a:lnTo>
                    <a:pt x="1156" y="2189"/>
                  </a:lnTo>
                  <a:cubicBezTo>
                    <a:pt x="1217" y="1976"/>
                    <a:pt x="1247" y="1793"/>
                    <a:pt x="1308" y="1611"/>
                  </a:cubicBezTo>
                  <a:cubicBezTo>
                    <a:pt x="1308" y="1581"/>
                    <a:pt x="1369" y="1581"/>
                    <a:pt x="1369" y="1520"/>
                  </a:cubicBezTo>
                  <a:cubicBezTo>
                    <a:pt x="1521" y="1581"/>
                    <a:pt x="1612" y="1642"/>
                    <a:pt x="1764" y="1763"/>
                  </a:cubicBezTo>
                  <a:cubicBezTo>
                    <a:pt x="1855" y="1793"/>
                    <a:pt x="1885" y="1824"/>
                    <a:pt x="1976" y="1885"/>
                  </a:cubicBezTo>
                  <a:cubicBezTo>
                    <a:pt x="1976" y="1885"/>
                    <a:pt x="1976" y="1824"/>
                    <a:pt x="1916" y="1824"/>
                  </a:cubicBezTo>
                  <a:cubicBezTo>
                    <a:pt x="1824" y="1672"/>
                    <a:pt x="1703" y="1520"/>
                    <a:pt x="1612" y="1338"/>
                  </a:cubicBezTo>
                  <a:cubicBezTo>
                    <a:pt x="1612" y="1307"/>
                    <a:pt x="1581" y="1307"/>
                    <a:pt x="1581" y="1277"/>
                  </a:cubicBezTo>
                  <a:cubicBezTo>
                    <a:pt x="1673" y="1277"/>
                    <a:pt x="1824" y="1216"/>
                    <a:pt x="1976" y="1186"/>
                  </a:cubicBezTo>
                  <a:cubicBezTo>
                    <a:pt x="2037" y="1186"/>
                    <a:pt x="2128" y="1155"/>
                    <a:pt x="2189" y="1155"/>
                  </a:cubicBezTo>
                  <a:lnTo>
                    <a:pt x="2159" y="1155"/>
                  </a:lnTo>
                  <a:cubicBezTo>
                    <a:pt x="1976" y="1125"/>
                    <a:pt x="1764" y="1064"/>
                    <a:pt x="1581" y="1003"/>
                  </a:cubicBezTo>
                  <a:cubicBezTo>
                    <a:pt x="1551" y="1003"/>
                    <a:pt x="1551" y="973"/>
                    <a:pt x="1521" y="973"/>
                  </a:cubicBezTo>
                  <a:cubicBezTo>
                    <a:pt x="1521" y="912"/>
                    <a:pt x="1521" y="912"/>
                    <a:pt x="1551" y="882"/>
                  </a:cubicBezTo>
                  <a:cubicBezTo>
                    <a:pt x="1612" y="730"/>
                    <a:pt x="1703" y="608"/>
                    <a:pt x="1764" y="517"/>
                  </a:cubicBezTo>
                  <a:cubicBezTo>
                    <a:pt x="1824" y="456"/>
                    <a:pt x="1855" y="395"/>
                    <a:pt x="1885" y="365"/>
                  </a:cubicBezTo>
                  <a:lnTo>
                    <a:pt x="1885" y="365"/>
                  </a:lnTo>
                  <a:cubicBezTo>
                    <a:pt x="1885" y="365"/>
                    <a:pt x="1855" y="365"/>
                    <a:pt x="1855" y="395"/>
                  </a:cubicBezTo>
                  <a:cubicBezTo>
                    <a:pt x="1703" y="517"/>
                    <a:pt x="1551" y="608"/>
                    <a:pt x="1369" y="669"/>
                  </a:cubicBezTo>
                  <a:cubicBezTo>
                    <a:pt x="1308" y="669"/>
                    <a:pt x="1277" y="699"/>
                    <a:pt x="1277" y="699"/>
                  </a:cubicBezTo>
                  <a:cubicBezTo>
                    <a:pt x="1277" y="669"/>
                    <a:pt x="1247" y="669"/>
                    <a:pt x="1247" y="608"/>
                  </a:cubicBezTo>
                  <a:cubicBezTo>
                    <a:pt x="1156" y="456"/>
                    <a:pt x="1156" y="304"/>
                    <a:pt x="1125" y="213"/>
                  </a:cubicBezTo>
                  <a:cubicBezTo>
                    <a:pt x="1125" y="152"/>
                    <a:pt x="1095" y="91"/>
                    <a:pt x="109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31"/>
            <p:cNvSpPr/>
            <p:nvPr/>
          </p:nvSpPr>
          <p:spPr>
            <a:xfrm>
              <a:off x="8958148" y="430583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3"/>
                    <a:pt x="1034" y="42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730" y="609"/>
                    <a:pt x="578" y="487"/>
                    <a:pt x="456" y="426"/>
                  </a:cubicBezTo>
                  <a:cubicBezTo>
                    <a:pt x="365" y="365"/>
                    <a:pt x="335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396" y="487"/>
                    <a:pt x="517" y="639"/>
                    <a:pt x="608" y="821"/>
                  </a:cubicBezTo>
                  <a:cubicBezTo>
                    <a:pt x="608" y="882"/>
                    <a:pt x="639" y="913"/>
                    <a:pt x="639" y="913"/>
                  </a:cubicBezTo>
                  <a:cubicBezTo>
                    <a:pt x="487" y="973"/>
                    <a:pt x="335" y="1034"/>
                    <a:pt x="183" y="1065"/>
                  </a:cubicBezTo>
                  <a:cubicBezTo>
                    <a:pt x="92" y="1065"/>
                    <a:pt x="31" y="1095"/>
                    <a:pt x="1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0"/>
                    <a:pt x="487" y="1672"/>
                    <a:pt x="396" y="1794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0"/>
                    <a:pt x="943" y="1520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8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6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4" y="1733"/>
                  </a:cubicBezTo>
                  <a:cubicBezTo>
                    <a:pt x="1855" y="1794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15" y="1824"/>
                  </a:cubicBezTo>
                  <a:cubicBezTo>
                    <a:pt x="1824" y="1672"/>
                    <a:pt x="1703" y="1520"/>
                    <a:pt x="1642" y="130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94" y="1065"/>
                    <a:pt x="1581" y="973"/>
                  </a:cubicBezTo>
                  <a:cubicBezTo>
                    <a:pt x="1551" y="973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42" y="730"/>
                    <a:pt x="1703" y="609"/>
                    <a:pt x="1794" y="487"/>
                  </a:cubicBezTo>
                  <a:cubicBezTo>
                    <a:pt x="1824" y="457"/>
                    <a:pt x="1855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5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31"/>
            <p:cNvSpPr/>
            <p:nvPr/>
          </p:nvSpPr>
          <p:spPr>
            <a:xfrm>
              <a:off x="3509738" y="72245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1"/>
                  </a:moveTo>
                  <a:cubicBezTo>
                    <a:pt x="122" y="1"/>
                    <a:pt x="1" y="122"/>
                    <a:pt x="1" y="213"/>
                  </a:cubicBezTo>
                  <a:cubicBezTo>
                    <a:pt x="1" y="335"/>
                    <a:pt x="122" y="457"/>
                    <a:pt x="213" y="457"/>
                  </a:cubicBezTo>
                  <a:cubicBezTo>
                    <a:pt x="335" y="457"/>
                    <a:pt x="456" y="335"/>
                    <a:pt x="456" y="213"/>
                  </a:cubicBezTo>
                  <a:cubicBezTo>
                    <a:pt x="456" y="12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31"/>
            <p:cNvSpPr/>
            <p:nvPr/>
          </p:nvSpPr>
          <p:spPr>
            <a:xfrm>
              <a:off x="2874147" y="795418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1" y="547"/>
                    <a:pt x="153" y="699"/>
                    <a:pt x="335" y="699"/>
                  </a:cubicBezTo>
                  <a:cubicBezTo>
                    <a:pt x="517" y="699"/>
                    <a:pt x="669" y="547"/>
                    <a:pt x="669" y="36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31"/>
            <p:cNvSpPr/>
            <p:nvPr/>
          </p:nvSpPr>
          <p:spPr>
            <a:xfrm>
              <a:off x="3994632" y="207925"/>
              <a:ext cx="13643" cy="14761"/>
            </a:xfrm>
            <a:custGeom>
              <a:rect b="b" l="l" r="r" t="t"/>
              <a:pathLst>
                <a:path extrusionOk="0" h="396" w="366">
                  <a:moveTo>
                    <a:pt x="183" y="1"/>
                  </a:moveTo>
                  <a:cubicBezTo>
                    <a:pt x="62" y="1"/>
                    <a:pt x="1" y="92"/>
                    <a:pt x="1" y="183"/>
                  </a:cubicBezTo>
                  <a:cubicBezTo>
                    <a:pt x="1" y="305"/>
                    <a:pt x="62" y="396"/>
                    <a:pt x="183" y="396"/>
                  </a:cubicBezTo>
                  <a:cubicBezTo>
                    <a:pt x="274" y="396"/>
                    <a:pt x="366" y="305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31"/>
            <p:cNvSpPr/>
            <p:nvPr/>
          </p:nvSpPr>
          <p:spPr>
            <a:xfrm>
              <a:off x="4932913" y="4999128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1"/>
                  </a:moveTo>
                  <a:cubicBezTo>
                    <a:pt x="152" y="1"/>
                    <a:pt x="0" y="122"/>
                    <a:pt x="0" y="305"/>
                  </a:cubicBezTo>
                  <a:cubicBezTo>
                    <a:pt x="0" y="456"/>
                    <a:pt x="152" y="608"/>
                    <a:pt x="304" y="608"/>
                  </a:cubicBezTo>
                  <a:cubicBezTo>
                    <a:pt x="456" y="608"/>
                    <a:pt x="608" y="487"/>
                    <a:pt x="608" y="305"/>
                  </a:cubicBezTo>
                  <a:cubicBezTo>
                    <a:pt x="608" y="122"/>
                    <a:pt x="456" y="1"/>
                    <a:pt x="30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31"/>
            <p:cNvSpPr/>
            <p:nvPr/>
          </p:nvSpPr>
          <p:spPr>
            <a:xfrm>
              <a:off x="175289" y="1452516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44" y="1"/>
                  </a:moveTo>
                  <a:cubicBezTo>
                    <a:pt x="92" y="1"/>
                    <a:pt x="1" y="122"/>
                    <a:pt x="1" y="274"/>
                  </a:cubicBezTo>
                  <a:cubicBezTo>
                    <a:pt x="1" y="426"/>
                    <a:pt x="92" y="548"/>
                    <a:pt x="244" y="548"/>
                  </a:cubicBezTo>
                  <a:cubicBezTo>
                    <a:pt x="396" y="548"/>
                    <a:pt x="518" y="426"/>
                    <a:pt x="518" y="274"/>
                  </a:cubicBezTo>
                  <a:cubicBezTo>
                    <a:pt x="518" y="153"/>
                    <a:pt x="396" y="6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31"/>
            <p:cNvSpPr/>
            <p:nvPr/>
          </p:nvSpPr>
          <p:spPr>
            <a:xfrm>
              <a:off x="2007422" y="1002735"/>
              <a:ext cx="13643" cy="13643"/>
            </a:xfrm>
            <a:custGeom>
              <a:rect b="b" l="l" r="r" t="t"/>
              <a:pathLst>
                <a:path extrusionOk="0" h="366" w="366">
                  <a:moveTo>
                    <a:pt x="183" y="0"/>
                  </a:moveTo>
                  <a:cubicBezTo>
                    <a:pt x="62" y="0"/>
                    <a:pt x="1" y="61"/>
                    <a:pt x="1" y="183"/>
                  </a:cubicBezTo>
                  <a:cubicBezTo>
                    <a:pt x="1" y="304"/>
                    <a:pt x="62" y="365"/>
                    <a:pt x="183" y="365"/>
                  </a:cubicBezTo>
                  <a:cubicBezTo>
                    <a:pt x="305" y="365"/>
                    <a:pt x="366" y="304"/>
                    <a:pt x="366" y="183"/>
                  </a:cubicBezTo>
                  <a:cubicBezTo>
                    <a:pt x="366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31"/>
            <p:cNvSpPr/>
            <p:nvPr/>
          </p:nvSpPr>
          <p:spPr>
            <a:xfrm>
              <a:off x="283215" y="110662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6"/>
                    <a:pt x="92" y="457"/>
                    <a:pt x="214" y="457"/>
                  </a:cubicBezTo>
                  <a:cubicBezTo>
                    <a:pt x="335" y="457"/>
                    <a:pt x="457" y="366"/>
                    <a:pt x="457" y="244"/>
                  </a:cubicBezTo>
                  <a:cubicBezTo>
                    <a:pt x="457" y="12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31"/>
            <p:cNvSpPr/>
            <p:nvPr/>
          </p:nvSpPr>
          <p:spPr>
            <a:xfrm>
              <a:off x="695462" y="904914"/>
              <a:ext cx="20427" cy="20427"/>
            </a:xfrm>
            <a:custGeom>
              <a:rect b="b" l="l" r="r" t="t"/>
              <a:pathLst>
                <a:path extrusionOk="0" h="548" w="54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31"/>
            <p:cNvSpPr/>
            <p:nvPr/>
          </p:nvSpPr>
          <p:spPr>
            <a:xfrm>
              <a:off x="977586" y="1317697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18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04"/>
                    <a:pt x="91" y="396"/>
                    <a:pt x="183" y="396"/>
                  </a:cubicBezTo>
                  <a:cubicBezTo>
                    <a:pt x="304" y="396"/>
                    <a:pt x="395" y="304"/>
                    <a:pt x="395" y="213"/>
                  </a:cubicBezTo>
                  <a:cubicBezTo>
                    <a:pt x="39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31"/>
            <p:cNvSpPr/>
            <p:nvPr/>
          </p:nvSpPr>
          <p:spPr>
            <a:xfrm>
              <a:off x="2629236" y="5033369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1"/>
                  </a:moveTo>
                  <a:cubicBezTo>
                    <a:pt x="123" y="1"/>
                    <a:pt x="1" y="122"/>
                    <a:pt x="1" y="244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335" y="456"/>
                    <a:pt x="457" y="335"/>
                    <a:pt x="457" y="244"/>
                  </a:cubicBezTo>
                  <a:cubicBezTo>
                    <a:pt x="457" y="122"/>
                    <a:pt x="335" y="3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31"/>
            <p:cNvSpPr/>
            <p:nvPr/>
          </p:nvSpPr>
          <p:spPr>
            <a:xfrm>
              <a:off x="40600" y="98801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0"/>
                  </a:moveTo>
                  <a:cubicBezTo>
                    <a:pt x="92" y="0"/>
                    <a:pt x="1" y="122"/>
                    <a:pt x="1" y="244"/>
                  </a:cubicBezTo>
                  <a:cubicBezTo>
                    <a:pt x="1" y="36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4"/>
                  </a:cubicBezTo>
                  <a:cubicBezTo>
                    <a:pt x="457" y="122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31"/>
            <p:cNvSpPr/>
            <p:nvPr/>
          </p:nvSpPr>
          <p:spPr>
            <a:xfrm>
              <a:off x="1187176" y="366025"/>
              <a:ext cx="9095" cy="9095"/>
            </a:xfrm>
            <a:custGeom>
              <a:rect b="b" l="l" r="r" t="t"/>
              <a:pathLst>
                <a:path extrusionOk="0" h="244" w="244">
                  <a:moveTo>
                    <a:pt x="122" y="0"/>
                  </a:moveTo>
                  <a:cubicBezTo>
                    <a:pt x="31" y="0"/>
                    <a:pt x="0" y="61"/>
                    <a:pt x="0" y="122"/>
                  </a:cubicBezTo>
                  <a:cubicBezTo>
                    <a:pt x="0" y="213"/>
                    <a:pt x="31" y="243"/>
                    <a:pt x="122" y="243"/>
                  </a:cubicBezTo>
                  <a:cubicBezTo>
                    <a:pt x="183" y="243"/>
                    <a:pt x="244" y="213"/>
                    <a:pt x="244" y="122"/>
                  </a:cubicBezTo>
                  <a:cubicBezTo>
                    <a:pt x="244" y="61"/>
                    <a:pt x="152" y="31"/>
                    <a:pt x="12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31"/>
            <p:cNvSpPr/>
            <p:nvPr/>
          </p:nvSpPr>
          <p:spPr>
            <a:xfrm>
              <a:off x="1414882" y="82713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66" y="456"/>
                    <a:pt x="457" y="335"/>
                    <a:pt x="457" y="213"/>
                  </a:cubicBezTo>
                  <a:cubicBezTo>
                    <a:pt x="457" y="9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31"/>
            <p:cNvSpPr/>
            <p:nvPr/>
          </p:nvSpPr>
          <p:spPr>
            <a:xfrm>
              <a:off x="2176284" y="4254857"/>
              <a:ext cx="11369" cy="11369"/>
            </a:xfrm>
            <a:custGeom>
              <a:rect b="b" l="l" r="r" t="t"/>
              <a:pathLst>
                <a:path extrusionOk="0" h="305" w="305">
                  <a:moveTo>
                    <a:pt x="152" y="0"/>
                  </a:moveTo>
                  <a:cubicBezTo>
                    <a:pt x="61" y="0"/>
                    <a:pt x="0" y="61"/>
                    <a:pt x="0" y="152"/>
                  </a:cubicBezTo>
                  <a:cubicBezTo>
                    <a:pt x="0" y="213"/>
                    <a:pt x="61" y="304"/>
                    <a:pt x="152" y="304"/>
                  </a:cubicBezTo>
                  <a:cubicBezTo>
                    <a:pt x="213" y="304"/>
                    <a:pt x="304" y="213"/>
                    <a:pt x="304" y="152"/>
                  </a:cubicBezTo>
                  <a:cubicBezTo>
                    <a:pt x="304" y="61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31"/>
            <p:cNvSpPr/>
            <p:nvPr/>
          </p:nvSpPr>
          <p:spPr>
            <a:xfrm>
              <a:off x="2715859" y="4753245"/>
              <a:ext cx="20464" cy="20427"/>
            </a:xfrm>
            <a:custGeom>
              <a:rect b="b" l="l" r="r" t="t"/>
              <a:pathLst>
                <a:path extrusionOk="0" h="548" w="549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31"/>
            <p:cNvSpPr/>
            <p:nvPr/>
          </p:nvSpPr>
          <p:spPr>
            <a:xfrm>
              <a:off x="145228" y="2621768"/>
              <a:ext cx="19308" cy="19308"/>
            </a:xfrm>
            <a:custGeom>
              <a:rect b="b" l="l" r="r" t="t"/>
              <a:pathLst>
                <a:path extrusionOk="0" h="51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18" y="395"/>
                    <a:pt x="518" y="274"/>
                  </a:cubicBezTo>
                  <a:cubicBezTo>
                    <a:pt x="51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31"/>
            <p:cNvSpPr/>
            <p:nvPr/>
          </p:nvSpPr>
          <p:spPr>
            <a:xfrm>
              <a:off x="151026" y="314838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48" y="395"/>
                    <a:pt x="548" y="243"/>
                  </a:cubicBezTo>
                  <a:cubicBezTo>
                    <a:pt x="548" y="152"/>
                    <a:pt x="426" y="31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31"/>
            <p:cNvSpPr/>
            <p:nvPr/>
          </p:nvSpPr>
          <p:spPr>
            <a:xfrm>
              <a:off x="179966" y="2013337"/>
              <a:ext cx="43090" cy="4309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31"/>
            <p:cNvSpPr/>
            <p:nvPr/>
          </p:nvSpPr>
          <p:spPr>
            <a:xfrm>
              <a:off x="8441566" y="5014530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13" y="1"/>
                    <a:pt x="1" y="21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31"/>
            <p:cNvSpPr/>
            <p:nvPr/>
          </p:nvSpPr>
          <p:spPr>
            <a:xfrm>
              <a:off x="8401093" y="3710075"/>
              <a:ext cx="18153" cy="15916"/>
            </a:xfrm>
            <a:custGeom>
              <a:rect b="b" l="l" r="r" t="t"/>
              <a:pathLst>
                <a:path extrusionOk="0" h="427" w="487">
                  <a:moveTo>
                    <a:pt x="244" y="1"/>
                  </a:moveTo>
                  <a:cubicBezTo>
                    <a:pt x="122" y="1"/>
                    <a:pt x="0" y="62"/>
                    <a:pt x="0" y="214"/>
                  </a:cubicBezTo>
                  <a:cubicBezTo>
                    <a:pt x="0" y="335"/>
                    <a:pt x="122" y="426"/>
                    <a:pt x="244" y="426"/>
                  </a:cubicBezTo>
                  <a:cubicBezTo>
                    <a:pt x="365" y="426"/>
                    <a:pt x="487" y="366"/>
                    <a:pt x="487" y="214"/>
                  </a:cubicBezTo>
                  <a:cubicBezTo>
                    <a:pt x="487" y="6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31"/>
            <p:cNvSpPr/>
            <p:nvPr/>
          </p:nvSpPr>
          <p:spPr>
            <a:xfrm>
              <a:off x="3866584" y="5073513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8"/>
                    <a:pt x="274" y="548"/>
                  </a:cubicBezTo>
                  <a:cubicBezTo>
                    <a:pt x="396" y="548"/>
                    <a:pt x="517" y="426"/>
                    <a:pt x="517" y="274"/>
                  </a:cubicBezTo>
                  <a:cubicBezTo>
                    <a:pt x="51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31"/>
            <p:cNvSpPr/>
            <p:nvPr/>
          </p:nvSpPr>
          <p:spPr>
            <a:xfrm>
              <a:off x="3516198" y="5010480"/>
              <a:ext cx="31758" cy="30603"/>
            </a:xfrm>
            <a:custGeom>
              <a:rect b="b" l="l" r="r" t="t"/>
              <a:pathLst>
                <a:path extrusionOk="0" h="821" w="852">
                  <a:moveTo>
                    <a:pt x="426" y="0"/>
                  </a:moveTo>
                  <a:cubicBezTo>
                    <a:pt x="214" y="0"/>
                    <a:pt x="1" y="183"/>
                    <a:pt x="1" y="426"/>
                  </a:cubicBezTo>
                  <a:cubicBezTo>
                    <a:pt x="1" y="639"/>
                    <a:pt x="214" y="821"/>
                    <a:pt x="426" y="821"/>
                  </a:cubicBezTo>
                  <a:cubicBezTo>
                    <a:pt x="670" y="821"/>
                    <a:pt x="852" y="639"/>
                    <a:pt x="852" y="426"/>
                  </a:cubicBezTo>
                  <a:cubicBezTo>
                    <a:pt x="852" y="183"/>
                    <a:pt x="670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31"/>
            <p:cNvSpPr/>
            <p:nvPr/>
          </p:nvSpPr>
          <p:spPr>
            <a:xfrm>
              <a:off x="8948348" y="4479600"/>
              <a:ext cx="34032" cy="34032"/>
            </a:xfrm>
            <a:custGeom>
              <a:rect b="b" l="l" r="r" t="t"/>
              <a:pathLst>
                <a:path extrusionOk="0" h="913" w="913">
                  <a:moveTo>
                    <a:pt x="456" y="1"/>
                  </a:moveTo>
                  <a:cubicBezTo>
                    <a:pt x="183" y="1"/>
                    <a:pt x="0" y="244"/>
                    <a:pt x="0" y="457"/>
                  </a:cubicBezTo>
                  <a:cubicBezTo>
                    <a:pt x="0" y="730"/>
                    <a:pt x="183" y="913"/>
                    <a:pt x="456" y="913"/>
                  </a:cubicBezTo>
                  <a:cubicBezTo>
                    <a:pt x="730" y="913"/>
                    <a:pt x="912" y="700"/>
                    <a:pt x="912" y="457"/>
                  </a:cubicBezTo>
                  <a:cubicBezTo>
                    <a:pt x="912" y="244"/>
                    <a:pt x="730" y="1"/>
                    <a:pt x="456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31"/>
            <p:cNvSpPr/>
            <p:nvPr/>
          </p:nvSpPr>
          <p:spPr>
            <a:xfrm>
              <a:off x="4425181" y="37994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0" y="487"/>
                    <a:pt x="122" y="608"/>
                    <a:pt x="304" y="608"/>
                  </a:cubicBezTo>
                  <a:cubicBezTo>
                    <a:pt x="456" y="608"/>
                    <a:pt x="608" y="487"/>
                    <a:pt x="608" y="304"/>
                  </a:cubicBezTo>
                  <a:cubicBezTo>
                    <a:pt x="608" y="122"/>
                    <a:pt x="456" y="0"/>
                    <a:pt x="30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31"/>
            <p:cNvSpPr/>
            <p:nvPr/>
          </p:nvSpPr>
          <p:spPr>
            <a:xfrm>
              <a:off x="6236984" y="4836826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31"/>
            <p:cNvSpPr/>
            <p:nvPr/>
          </p:nvSpPr>
          <p:spPr>
            <a:xfrm>
              <a:off x="4105073" y="4992021"/>
              <a:ext cx="24937" cy="26093"/>
            </a:xfrm>
            <a:custGeom>
              <a:rect b="b" l="l" r="r" t="t"/>
              <a:pathLst>
                <a:path extrusionOk="0" h="700" w="669">
                  <a:moveTo>
                    <a:pt x="335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47"/>
                    <a:pt x="152" y="699"/>
                    <a:pt x="335" y="699"/>
                  </a:cubicBezTo>
                  <a:cubicBezTo>
                    <a:pt x="517" y="699"/>
                    <a:pt x="669" y="54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31"/>
            <p:cNvSpPr/>
            <p:nvPr/>
          </p:nvSpPr>
          <p:spPr>
            <a:xfrm>
              <a:off x="6139230" y="119520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31"/>
            <p:cNvSpPr/>
            <p:nvPr/>
          </p:nvSpPr>
          <p:spPr>
            <a:xfrm>
              <a:off x="5359856" y="4752737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1" y="608"/>
                    <a:pt x="183" y="760"/>
                    <a:pt x="365" y="760"/>
                  </a:cubicBezTo>
                  <a:cubicBezTo>
                    <a:pt x="609" y="760"/>
                    <a:pt x="761" y="547"/>
                    <a:pt x="761" y="365"/>
                  </a:cubicBezTo>
                  <a:cubicBezTo>
                    <a:pt x="761" y="183"/>
                    <a:pt x="609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16459" y="79811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213" y="1"/>
                  </a:moveTo>
                  <a:cubicBezTo>
                    <a:pt x="91" y="1"/>
                    <a:pt x="0" y="92"/>
                    <a:pt x="0" y="213"/>
                  </a:cubicBezTo>
                  <a:cubicBezTo>
                    <a:pt x="0" y="305"/>
                    <a:pt x="91" y="396"/>
                    <a:pt x="213" y="396"/>
                  </a:cubicBezTo>
                  <a:cubicBezTo>
                    <a:pt x="304" y="396"/>
                    <a:pt x="395" y="305"/>
                    <a:pt x="395" y="213"/>
                  </a:cubicBezTo>
                  <a:cubicBezTo>
                    <a:pt x="395" y="92"/>
                    <a:pt x="304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7003775" y="59106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1"/>
                  </a:moveTo>
                  <a:cubicBezTo>
                    <a:pt x="153" y="1"/>
                    <a:pt x="1" y="153"/>
                    <a:pt x="1" y="365"/>
                  </a:cubicBezTo>
                  <a:cubicBezTo>
                    <a:pt x="1" y="548"/>
                    <a:pt x="153" y="700"/>
                    <a:pt x="335" y="700"/>
                  </a:cubicBezTo>
                  <a:cubicBezTo>
                    <a:pt x="518" y="700"/>
                    <a:pt x="670" y="548"/>
                    <a:pt x="670" y="365"/>
                  </a:cubicBez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6634430" y="5002831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5" y="0"/>
                  </a:moveTo>
                  <a:cubicBezTo>
                    <a:pt x="122" y="0"/>
                    <a:pt x="1" y="152"/>
                    <a:pt x="1" y="304"/>
                  </a:cubicBezTo>
                  <a:cubicBezTo>
                    <a:pt x="1" y="487"/>
                    <a:pt x="122" y="608"/>
                    <a:pt x="305" y="608"/>
                  </a:cubicBezTo>
                  <a:cubicBezTo>
                    <a:pt x="457" y="608"/>
                    <a:pt x="609" y="487"/>
                    <a:pt x="609" y="304"/>
                  </a:cubicBezTo>
                  <a:cubicBezTo>
                    <a:pt x="609" y="152"/>
                    <a:pt x="457" y="0"/>
                    <a:pt x="30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8877525" y="1780898"/>
              <a:ext cx="17035" cy="17221"/>
            </a:xfrm>
            <a:custGeom>
              <a:rect b="b" l="l" r="r" t="t"/>
              <a:pathLst>
                <a:path extrusionOk="0" h="462" w="457">
                  <a:moveTo>
                    <a:pt x="251" y="1"/>
                  </a:moveTo>
                  <a:cubicBezTo>
                    <a:pt x="238" y="1"/>
                    <a:pt x="226" y="2"/>
                    <a:pt x="213" y="5"/>
                  </a:cubicBezTo>
                  <a:cubicBezTo>
                    <a:pt x="91" y="5"/>
                    <a:pt x="0" y="127"/>
                    <a:pt x="0" y="248"/>
                  </a:cubicBezTo>
                  <a:cubicBezTo>
                    <a:pt x="0" y="370"/>
                    <a:pt x="91" y="461"/>
                    <a:pt x="213" y="461"/>
                  </a:cubicBezTo>
                  <a:cubicBezTo>
                    <a:pt x="334" y="461"/>
                    <a:pt x="456" y="370"/>
                    <a:pt x="456" y="248"/>
                  </a:cubicBezTo>
                  <a:cubicBezTo>
                    <a:pt x="456" y="112"/>
                    <a:pt x="359" y="1"/>
                    <a:pt x="25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8887142" y="292122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426" y="517"/>
                    <a:pt x="547" y="396"/>
                    <a:pt x="547" y="244"/>
                  </a:cubicBezTo>
                  <a:cubicBezTo>
                    <a:pt x="547" y="92"/>
                    <a:pt x="395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31"/>
            <p:cNvSpPr/>
            <p:nvPr/>
          </p:nvSpPr>
          <p:spPr>
            <a:xfrm>
              <a:off x="8193402" y="90639"/>
              <a:ext cx="36306" cy="36269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31"/>
            <p:cNvSpPr/>
            <p:nvPr/>
          </p:nvSpPr>
          <p:spPr>
            <a:xfrm>
              <a:off x="6813653" y="4821258"/>
              <a:ext cx="26093" cy="24974"/>
            </a:xfrm>
            <a:custGeom>
              <a:rect b="b" l="l" r="r" t="t"/>
              <a:pathLst>
                <a:path extrusionOk="0" h="670" w="700">
                  <a:moveTo>
                    <a:pt x="36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65" y="669"/>
                  </a:cubicBezTo>
                  <a:cubicBezTo>
                    <a:pt x="547" y="669"/>
                    <a:pt x="699" y="517"/>
                    <a:pt x="699" y="335"/>
                  </a:cubicBezTo>
                  <a:cubicBezTo>
                    <a:pt x="699" y="152"/>
                    <a:pt x="547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31"/>
            <p:cNvSpPr/>
            <p:nvPr/>
          </p:nvSpPr>
          <p:spPr>
            <a:xfrm>
              <a:off x="8952482" y="81014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6" y="335"/>
                    <a:pt x="456" y="213"/>
                  </a:cubicBezTo>
                  <a:cubicBezTo>
                    <a:pt x="456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31"/>
            <p:cNvSpPr/>
            <p:nvPr/>
          </p:nvSpPr>
          <p:spPr>
            <a:xfrm>
              <a:off x="8964205" y="1338086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31"/>
            <p:cNvSpPr/>
            <p:nvPr/>
          </p:nvSpPr>
          <p:spPr>
            <a:xfrm>
              <a:off x="8933752" y="1963825"/>
              <a:ext cx="31758" cy="31758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0" y="182"/>
                    <a:pt x="0" y="426"/>
                  </a:cubicBezTo>
                  <a:cubicBezTo>
                    <a:pt x="0" y="669"/>
                    <a:pt x="183" y="851"/>
                    <a:pt x="426" y="851"/>
                  </a:cubicBezTo>
                  <a:cubicBezTo>
                    <a:pt x="669" y="851"/>
                    <a:pt x="851" y="669"/>
                    <a:pt x="851" y="426"/>
                  </a:cubicBezTo>
                  <a:cubicBezTo>
                    <a:pt x="851" y="182"/>
                    <a:pt x="669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5" name="Google Shape;1615;p31"/>
          <p:cNvSpPr txBox="1"/>
          <p:nvPr>
            <p:ph idx="9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grpSp>
        <p:nvGrpSpPr>
          <p:cNvPr id="1616" name="Google Shape;1616;p31"/>
          <p:cNvGrpSpPr/>
          <p:nvPr/>
        </p:nvGrpSpPr>
        <p:grpSpPr>
          <a:xfrm>
            <a:off x="726471" y="1220800"/>
            <a:ext cx="7692900" cy="3382800"/>
            <a:chOff x="726471" y="1220800"/>
            <a:chExt cx="7692900" cy="3382800"/>
          </a:xfrm>
        </p:grpSpPr>
        <p:sp>
          <p:nvSpPr>
            <p:cNvPr id="1617" name="Google Shape;1617;p31"/>
            <p:cNvSpPr/>
            <p:nvPr/>
          </p:nvSpPr>
          <p:spPr>
            <a:xfrm flipH="1">
              <a:off x="726471" y="1220800"/>
              <a:ext cx="7692900" cy="3382800"/>
            </a:xfrm>
            <a:prstGeom prst="roundRect">
              <a:avLst>
                <a:gd fmla="val 2554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18" name="Google Shape;1618;p31"/>
            <p:cNvCxnSpPr/>
            <p:nvPr/>
          </p:nvCxnSpPr>
          <p:spPr>
            <a:xfrm>
              <a:off x="3312097" y="1220925"/>
              <a:ext cx="0" cy="337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9" name="Google Shape;1619;p31"/>
            <p:cNvCxnSpPr/>
            <p:nvPr/>
          </p:nvCxnSpPr>
          <p:spPr>
            <a:xfrm>
              <a:off x="5825397" y="1223650"/>
              <a:ext cx="0" cy="337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7"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32"/>
          <p:cNvSpPr/>
          <p:nvPr/>
        </p:nvSpPr>
        <p:spPr>
          <a:xfrm>
            <a:off x="391493" y="192725"/>
            <a:ext cx="8359800" cy="4758000"/>
          </a:xfrm>
          <a:prstGeom prst="roundRect">
            <a:avLst>
              <a:gd fmla="val 2025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32"/>
          <p:cNvSpPr/>
          <p:nvPr/>
        </p:nvSpPr>
        <p:spPr>
          <a:xfrm>
            <a:off x="720000" y="435857"/>
            <a:ext cx="7692900" cy="6027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00E1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3" name="Google Shape;1623;p32"/>
          <p:cNvGrpSpPr/>
          <p:nvPr/>
        </p:nvGrpSpPr>
        <p:grpSpPr>
          <a:xfrm flipH="1" rot="10800000">
            <a:off x="37929" y="35116"/>
            <a:ext cx="9082835" cy="5058823"/>
            <a:chOff x="40600" y="35116"/>
            <a:chExt cx="8999143" cy="5058823"/>
          </a:xfrm>
        </p:grpSpPr>
        <p:sp>
          <p:nvSpPr>
            <p:cNvPr id="1624" name="Google Shape;1624;p32"/>
            <p:cNvSpPr/>
            <p:nvPr/>
          </p:nvSpPr>
          <p:spPr>
            <a:xfrm>
              <a:off x="179319" y="76630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4"/>
                    <a:pt x="1004" y="39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52" y="639"/>
                  </a:lnTo>
                  <a:cubicBezTo>
                    <a:pt x="700" y="609"/>
                    <a:pt x="548" y="487"/>
                    <a:pt x="456" y="426"/>
                  </a:cubicBezTo>
                  <a:cubicBezTo>
                    <a:pt x="365" y="366"/>
                    <a:pt x="335" y="335"/>
                    <a:pt x="244" y="305"/>
                  </a:cubicBezTo>
                  <a:lnTo>
                    <a:pt x="244" y="305"/>
                  </a:lnTo>
                  <a:cubicBezTo>
                    <a:pt x="244" y="305"/>
                    <a:pt x="244" y="335"/>
                    <a:pt x="304" y="335"/>
                  </a:cubicBezTo>
                  <a:cubicBezTo>
                    <a:pt x="396" y="487"/>
                    <a:pt x="517" y="639"/>
                    <a:pt x="608" y="822"/>
                  </a:cubicBezTo>
                  <a:cubicBezTo>
                    <a:pt x="608" y="852"/>
                    <a:pt x="639" y="913"/>
                    <a:pt x="639" y="913"/>
                  </a:cubicBezTo>
                  <a:cubicBezTo>
                    <a:pt x="487" y="974"/>
                    <a:pt x="335" y="1034"/>
                    <a:pt x="183" y="1065"/>
                  </a:cubicBezTo>
                  <a:cubicBezTo>
                    <a:pt x="92" y="1065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1"/>
                    <a:pt x="487" y="1673"/>
                    <a:pt x="396" y="1794"/>
                  </a:cubicBezTo>
                  <a:cubicBezTo>
                    <a:pt x="365" y="1825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1"/>
                    <a:pt x="943" y="1521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9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7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1"/>
                  </a:cubicBezTo>
                  <a:cubicBezTo>
                    <a:pt x="1520" y="1551"/>
                    <a:pt x="1611" y="1642"/>
                    <a:pt x="1763" y="1733"/>
                  </a:cubicBezTo>
                  <a:cubicBezTo>
                    <a:pt x="1855" y="179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3" y="1521"/>
                    <a:pt x="1611" y="133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672" y="1247"/>
                    <a:pt x="179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63" y="1065"/>
                    <a:pt x="1581" y="974"/>
                  </a:cubicBezTo>
                  <a:cubicBezTo>
                    <a:pt x="1551" y="974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11" y="730"/>
                    <a:pt x="1703" y="609"/>
                    <a:pt x="1763" y="487"/>
                  </a:cubicBezTo>
                  <a:cubicBezTo>
                    <a:pt x="1794" y="457"/>
                    <a:pt x="1855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6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08" y="639"/>
                    <a:pt x="1277" y="670"/>
                    <a:pt x="1277" y="670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32"/>
            <p:cNvSpPr/>
            <p:nvPr/>
          </p:nvSpPr>
          <p:spPr>
            <a:xfrm>
              <a:off x="2364876" y="60666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4" y="1"/>
                  </a:moveTo>
                  <a:lnTo>
                    <a:pt x="1094" y="31"/>
                  </a:lnTo>
                  <a:cubicBezTo>
                    <a:pt x="1064" y="214"/>
                    <a:pt x="1034" y="396"/>
                    <a:pt x="942" y="548"/>
                  </a:cubicBezTo>
                  <a:cubicBezTo>
                    <a:pt x="942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699" y="609"/>
                    <a:pt x="547" y="487"/>
                    <a:pt x="456" y="396"/>
                  </a:cubicBezTo>
                  <a:cubicBezTo>
                    <a:pt x="365" y="366"/>
                    <a:pt x="334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426" y="487"/>
                    <a:pt x="517" y="639"/>
                    <a:pt x="608" y="822"/>
                  </a:cubicBezTo>
                  <a:cubicBezTo>
                    <a:pt x="608" y="852"/>
                    <a:pt x="638" y="913"/>
                    <a:pt x="638" y="913"/>
                  </a:cubicBezTo>
                  <a:cubicBezTo>
                    <a:pt x="486" y="974"/>
                    <a:pt x="334" y="1004"/>
                    <a:pt x="182" y="1065"/>
                  </a:cubicBezTo>
                  <a:cubicBezTo>
                    <a:pt x="122" y="1065"/>
                    <a:pt x="30" y="1095"/>
                    <a:pt x="0" y="1095"/>
                  </a:cubicBezTo>
                  <a:lnTo>
                    <a:pt x="30" y="1095"/>
                  </a:lnTo>
                  <a:cubicBezTo>
                    <a:pt x="213" y="1126"/>
                    <a:pt x="426" y="1156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8"/>
                    <a:pt x="638" y="1369"/>
                    <a:pt x="638" y="1369"/>
                  </a:cubicBezTo>
                  <a:cubicBezTo>
                    <a:pt x="578" y="1490"/>
                    <a:pt x="486" y="1673"/>
                    <a:pt x="426" y="1764"/>
                  </a:cubicBezTo>
                  <a:cubicBezTo>
                    <a:pt x="365" y="1825"/>
                    <a:pt x="365" y="1855"/>
                    <a:pt x="334" y="1885"/>
                  </a:cubicBezTo>
                  <a:cubicBezTo>
                    <a:pt x="334" y="1885"/>
                    <a:pt x="365" y="1885"/>
                    <a:pt x="365" y="1855"/>
                  </a:cubicBezTo>
                  <a:cubicBezTo>
                    <a:pt x="517" y="1733"/>
                    <a:pt x="730" y="1612"/>
                    <a:pt x="882" y="1551"/>
                  </a:cubicBezTo>
                  <a:cubicBezTo>
                    <a:pt x="912" y="1551"/>
                    <a:pt x="912" y="1490"/>
                    <a:pt x="942" y="149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8"/>
                  </a:cubicBezTo>
                  <a:cubicBezTo>
                    <a:pt x="1125" y="2129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46"/>
                    <a:pt x="1246" y="1764"/>
                    <a:pt x="1338" y="1581"/>
                  </a:cubicBezTo>
                  <a:cubicBezTo>
                    <a:pt x="1338" y="1551"/>
                    <a:pt x="1368" y="1551"/>
                    <a:pt x="1368" y="1490"/>
                  </a:cubicBezTo>
                  <a:cubicBezTo>
                    <a:pt x="1520" y="1551"/>
                    <a:pt x="1641" y="1612"/>
                    <a:pt x="1793" y="1733"/>
                  </a:cubicBezTo>
                  <a:cubicBezTo>
                    <a:pt x="1854" y="176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2" y="1490"/>
                    <a:pt x="1611" y="130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702" y="1247"/>
                    <a:pt x="1824" y="1217"/>
                    <a:pt x="1976" y="1156"/>
                  </a:cubicBezTo>
                  <a:cubicBezTo>
                    <a:pt x="2037" y="1156"/>
                    <a:pt x="2128" y="1126"/>
                    <a:pt x="2189" y="1126"/>
                  </a:cubicBezTo>
                  <a:lnTo>
                    <a:pt x="2158" y="1126"/>
                  </a:lnTo>
                  <a:cubicBezTo>
                    <a:pt x="1976" y="1095"/>
                    <a:pt x="1793" y="1065"/>
                    <a:pt x="1581" y="974"/>
                  </a:cubicBezTo>
                  <a:cubicBezTo>
                    <a:pt x="1550" y="974"/>
                    <a:pt x="1550" y="943"/>
                    <a:pt x="1520" y="943"/>
                  </a:cubicBezTo>
                  <a:cubicBezTo>
                    <a:pt x="1520" y="882"/>
                    <a:pt x="1520" y="882"/>
                    <a:pt x="1550" y="852"/>
                  </a:cubicBezTo>
                  <a:cubicBezTo>
                    <a:pt x="1641" y="700"/>
                    <a:pt x="1702" y="609"/>
                    <a:pt x="1793" y="487"/>
                  </a:cubicBezTo>
                  <a:cubicBezTo>
                    <a:pt x="1824" y="426"/>
                    <a:pt x="1854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6"/>
                  </a:cubicBezTo>
                  <a:cubicBezTo>
                    <a:pt x="1702" y="487"/>
                    <a:pt x="1550" y="609"/>
                    <a:pt x="1368" y="639"/>
                  </a:cubicBezTo>
                  <a:cubicBezTo>
                    <a:pt x="1307" y="639"/>
                    <a:pt x="1277" y="670"/>
                    <a:pt x="1277" y="670"/>
                  </a:cubicBezTo>
                  <a:cubicBezTo>
                    <a:pt x="1277" y="639"/>
                    <a:pt x="1246" y="639"/>
                    <a:pt x="1246" y="609"/>
                  </a:cubicBezTo>
                  <a:cubicBezTo>
                    <a:pt x="1186" y="457"/>
                    <a:pt x="1186" y="305"/>
                    <a:pt x="1125" y="183"/>
                  </a:cubicBezTo>
                  <a:cubicBezTo>
                    <a:pt x="1125" y="153"/>
                    <a:pt x="1094" y="62"/>
                    <a:pt x="109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32"/>
            <p:cNvSpPr/>
            <p:nvPr/>
          </p:nvSpPr>
          <p:spPr>
            <a:xfrm>
              <a:off x="97734" y="4291743"/>
              <a:ext cx="81595" cy="81595"/>
            </a:xfrm>
            <a:custGeom>
              <a:rect b="b" l="l" r="r" t="t"/>
              <a:pathLst>
                <a:path extrusionOk="0" h="2189" w="2189">
                  <a:moveTo>
                    <a:pt x="1094" y="0"/>
                  </a:moveTo>
                  <a:lnTo>
                    <a:pt x="1094" y="31"/>
                  </a:lnTo>
                  <a:cubicBezTo>
                    <a:pt x="1064" y="213"/>
                    <a:pt x="1034" y="426"/>
                    <a:pt x="942" y="578"/>
                  </a:cubicBezTo>
                  <a:cubicBezTo>
                    <a:pt x="942" y="608"/>
                    <a:pt x="912" y="639"/>
                    <a:pt x="912" y="639"/>
                  </a:cubicBezTo>
                  <a:lnTo>
                    <a:pt x="851" y="639"/>
                  </a:lnTo>
                  <a:cubicBezTo>
                    <a:pt x="730" y="608"/>
                    <a:pt x="547" y="487"/>
                    <a:pt x="456" y="426"/>
                  </a:cubicBezTo>
                  <a:cubicBezTo>
                    <a:pt x="365" y="365"/>
                    <a:pt x="335" y="335"/>
                    <a:pt x="243" y="304"/>
                  </a:cubicBezTo>
                  <a:lnTo>
                    <a:pt x="243" y="304"/>
                  </a:lnTo>
                  <a:cubicBezTo>
                    <a:pt x="243" y="304"/>
                    <a:pt x="243" y="335"/>
                    <a:pt x="304" y="335"/>
                  </a:cubicBezTo>
                  <a:cubicBezTo>
                    <a:pt x="395" y="487"/>
                    <a:pt x="517" y="639"/>
                    <a:pt x="608" y="821"/>
                  </a:cubicBezTo>
                  <a:cubicBezTo>
                    <a:pt x="608" y="852"/>
                    <a:pt x="638" y="912"/>
                    <a:pt x="638" y="912"/>
                  </a:cubicBezTo>
                  <a:cubicBezTo>
                    <a:pt x="486" y="973"/>
                    <a:pt x="335" y="1003"/>
                    <a:pt x="183" y="1064"/>
                  </a:cubicBezTo>
                  <a:cubicBezTo>
                    <a:pt x="122" y="1064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426" y="1155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7"/>
                    <a:pt x="638" y="1368"/>
                    <a:pt x="638" y="1368"/>
                  </a:cubicBezTo>
                  <a:cubicBezTo>
                    <a:pt x="578" y="1520"/>
                    <a:pt x="486" y="1672"/>
                    <a:pt x="395" y="1763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30" y="1611"/>
                    <a:pt x="882" y="1551"/>
                  </a:cubicBezTo>
                  <a:cubicBezTo>
                    <a:pt x="912" y="1551"/>
                    <a:pt x="912" y="1520"/>
                    <a:pt x="942" y="152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7"/>
                  </a:cubicBezTo>
                  <a:cubicBezTo>
                    <a:pt x="1125" y="2128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76"/>
                    <a:pt x="1246" y="1763"/>
                    <a:pt x="1338" y="1581"/>
                  </a:cubicBezTo>
                  <a:cubicBezTo>
                    <a:pt x="133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3" y="1733"/>
                  </a:cubicBezTo>
                  <a:cubicBezTo>
                    <a:pt x="1854" y="1763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45" y="1824"/>
                  </a:cubicBezTo>
                  <a:cubicBezTo>
                    <a:pt x="1824" y="1672"/>
                    <a:pt x="1702" y="1520"/>
                    <a:pt x="1642" y="133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6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8" y="1125"/>
                  </a:lnTo>
                  <a:cubicBezTo>
                    <a:pt x="1976" y="1095"/>
                    <a:pt x="1793" y="1064"/>
                    <a:pt x="1581" y="973"/>
                  </a:cubicBezTo>
                  <a:cubicBezTo>
                    <a:pt x="1550" y="973"/>
                    <a:pt x="1550" y="943"/>
                    <a:pt x="1520" y="943"/>
                  </a:cubicBezTo>
                  <a:cubicBezTo>
                    <a:pt x="1520" y="912"/>
                    <a:pt x="1520" y="912"/>
                    <a:pt x="1550" y="882"/>
                  </a:cubicBezTo>
                  <a:cubicBezTo>
                    <a:pt x="1642" y="730"/>
                    <a:pt x="1702" y="608"/>
                    <a:pt x="1793" y="487"/>
                  </a:cubicBezTo>
                  <a:cubicBezTo>
                    <a:pt x="1824" y="456"/>
                    <a:pt x="1854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5"/>
                  </a:cubicBezTo>
                  <a:cubicBezTo>
                    <a:pt x="1702" y="487"/>
                    <a:pt x="1550" y="608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6" y="639"/>
                    <a:pt x="1246" y="608"/>
                  </a:cubicBezTo>
                  <a:cubicBezTo>
                    <a:pt x="1186" y="456"/>
                    <a:pt x="1186" y="304"/>
                    <a:pt x="1125" y="183"/>
                  </a:cubicBezTo>
                  <a:cubicBezTo>
                    <a:pt x="1125" y="152"/>
                    <a:pt x="1094" y="61"/>
                    <a:pt x="109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32"/>
            <p:cNvSpPr/>
            <p:nvPr/>
          </p:nvSpPr>
          <p:spPr>
            <a:xfrm>
              <a:off x="5555658" y="35116"/>
              <a:ext cx="81632" cy="82751"/>
            </a:xfrm>
            <a:custGeom>
              <a:rect b="b" l="l" r="r" t="t"/>
              <a:pathLst>
                <a:path extrusionOk="0" h="2220" w="2190">
                  <a:moveTo>
                    <a:pt x="1095" y="0"/>
                  </a:moveTo>
                  <a:lnTo>
                    <a:pt x="1095" y="61"/>
                  </a:lnTo>
                  <a:cubicBezTo>
                    <a:pt x="1065" y="243"/>
                    <a:pt x="1004" y="426"/>
                    <a:pt x="943" y="578"/>
                  </a:cubicBezTo>
                  <a:cubicBezTo>
                    <a:pt x="943" y="608"/>
                    <a:pt x="913" y="669"/>
                    <a:pt x="913" y="669"/>
                  </a:cubicBezTo>
                  <a:lnTo>
                    <a:pt x="852" y="669"/>
                  </a:lnTo>
                  <a:cubicBezTo>
                    <a:pt x="700" y="608"/>
                    <a:pt x="548" y="517"/>
                    <a:pt x="457" y="426"/>
                  </a:cubicBezTo>
                  <a:cubicBezTo>
                    <a:pt x="365" y="395"/>
                    <a:pt x="335" y="365"/>
                    <a:pt x="244" y="304"/>
                  </a:cubicBezTo>
                  <a:lnTo>
                    <a:pt x="244" y="304"/>
                  </a:lnTo>
                  <a:cubicBezTo>
                    <a:pt x="244" y="304"/>
                    <a:pt x="244" y="365"/>
                    <a:pt x="305" y="365"/>
                  </a:cubicBezTo>
                  <a:cubicBezTo>
                    <a:pt x="396" y="517"/>
                    <a:pt x="517" y="669"/>
                    <a:pt x="609" y="851"/>
                  </a:cubicBezTo>
                  <a:cubicBezTo>
                    <a:pt x="609" y="882"/>
                    <a:pt x="639" y="912"/>
                    <a:pt x="639" y="912"/>
                  </a:cubicBezTo>
                  <a:cubicBezTo>
                    <a:pt x="487" y="1003"/>
                    <a:pt x="335" y="1034"/>
                    <a:pt x="183" y="1064"/>
                  </a:cubicBezTo>
                  <a:cubicBezTo>
                    <a:pt x="92" y="1064"/>
                    <a:pt x="31" y="1125"/>
                    <a:pt x="1" y="1125"/>
                  </a:cubicBezTo>
                  <a:lnTo>
                    <a:pt x="31" y="1125"/>
                  </a:lnTo>
                  <a:cubicBezTo>
                    <a:pt x="214" y="1155"/>
                    <a:pt x="396" y="1186"/>
                    <a:pt x="609" y="1277"/>
                  </a:cubicBezTo>
                  <a:cubicBezTo>
                    <a:pt x="639" y="1277"/>
                    <a:pt x="669" y="1307"/>
                    <a:pt x="669" y="1307"/>
                  </a:cubicBezTo>
                  <a:cubicBezTo>
                    <a:pt x="669" y="1338"/>
                    <a:pt x="639" y="1368"/>
                    <a:pt x="639" y="1368"/>
                  </a:cubicBezTo>
                  <a:cubicBezTo>
                    <a:pt x="548" y="1520"/>
                    <a:pt x="487" y="1672"/>
                    <a:pt x="396" y="1793"/>
                  </a:cubicBezTo>
                  <a:cubicBezTo>
                    <a:pt x="365" y="1824"/>
                    <a:pt x="365" y="1885"/>
                    <a:pt x="335" y="1915"/>
                  </a:cubicBezTo>
                  <a:cubicBezTo>
                    <a:pt x="335" y="1915"/>
                    <a:pt x="365" y="1915"/>
                    <a:pt x="365" y="1885"/>
                  </a:cubicBezTo>
                  <a:cubicBezTo>
                    <a:pt x="517" y="1763"/>
                    <a:pt x="700" y="1642"/>
                    <a:pt x="852" y="1581"/>
                  </a:cubicBezTo>
                  <a:cubicBezTo>
                    <a:pt x="913" y="1581"/>
                    <a:pt x="913" y="1520"/>
                    <a:pt x="943" y="1520"/>
                  </a:cubicBezTo>
                  <a:cubicBezTo>
                    <a:pt x="943" y="1581"/>
                    <a:pt x="973" y="1611"/>
                    <a:pt x="973" y="1611"/>
                  </a:cubicBezTo>
                  <a:cubicBezTo>
                    <a:pt x="1065" y="1763"/>
                    <a:pt x="1095" y="1915"/>
                    <a:pt x="1125" y="2097"/>
                  </a:cubicBezTo>
                  <a:cubicBezTo>
                    <a:pt x="1125" y="2128"/>
                    <a:pt x="1125" y="2189"/>
                    <a:pt x="1156" y="2219"/>
                  </a:cubicBezTo>
                  <a:lnTo>
                    <a:pt x="1156" y="2189"/>
                  </a:lnTo>
                  <a:cubicBezTo>
                    <a:pt x="1217" y="1976"/>
                    <a:pt x="1247" y="1793"/>
                    <a:pt x="1308" y="1611"/>
                  </a:cubicBezTo>
                  <a:cubicBezTo>
                    <a:pt x="1308" y="1581"/>
                    <a:pt x="1369" y="1581"/>
                    <a:pt x="1369" y="1520"/>
                  </a:cubicBezTo>
                  <a:cubicBezTo>
                    <a:pt x="1521" y="1581"/>
                    <a:pt x="1612" y="1642"/>
                    <a:pt x="1764" y="1763"/>
                  </a:cubicBezTo>
                  <a:cubicBezTo>
                    <a:pt x="1855" y="1793"/>
                    <a:pt x="1885" y="1824"/>
                    <a:pt x="1976" y="1885"/>
                  </a:cubicBezTo>
                  <a:cubicBezTo>
                    <a:pt x="1976" y="1885"/>
                    <a:pt x="1976" y="1824"/>
                    <a:pt x="1916" y="1824"/>
                  </a:cubicBezTo>
                  <a:cubicBezTo>
                    <a:pt x="1824" y="1672"/>
                    <a:pt x="1703" y="1520"/>
                    <a:pt x="1612" y="1338"/>
                  </a:cubicBezTo>
                  <a:cubicBezTo>
                    <a:pt x="1612" y="1307"/>
                    <a:pt x="1581" y="1307"/>
                    <a:pt x="1581" y="1277"/>
                  </a:cubicBezTo>
                  <a:cubicBezTo>
                    <a:pt x="1673" y="1277"/>
                    <a:pt x="1824" y="1216"/>
                    <a:pt x="1976" y="1186"/>
                  </a:cubicBezTo>
                  <a:cubicBezTo>
                    <a:pt x="2037" y="1186"/>
                    <a:pt x="2128" y="1155"/>
                    <a:pt x="2189" y="1155"/>
                  </a:cubicBezTo>
                  <a:lnTo>
                    <a:pt x="2159" y="1155"/>
                  </a:lnTo>
                  <a:cubicBezTo>
                    <a:pt x="1976" y="1125"/>
                    <a:pt x="1764" y="1064"/>
                    <a:pt x="1581" y="1003"/>
                  </a:cubicBezTo>
                  <a:cubicBezTo>
                    <a:pt x="1551" y="1003"/>
                    <a:pt x="1551" y="973"/>
                    <a:pt x="1521" y="973"/>
                  </a:cubicBezTo>
                  <a:cubicBezTo>
                    <a:pt x="1521" y="912"/>
                    <a:pt x="1521" y="912"/>
                    <a:pt x="1551" y="882"/>
                  </a:cubicBezTo>
                  <a:cubicBezTo>
                    <a:pt x="1612" y="730"/>
                    <a:pt x="1703" y="608"/>
                    <a:pt x="1764" y="517"/>
                  </a:cubicBezTo>
                  <a:cubicBezTo>
                    <a:pt x="1824" y="456"/>
                    <a:pt x="1855" y="395"/>
                    <a:pt x="1885" y="365"/>
                  </a:cubicBezTo>
                  <a:lnTo>
                    <a:pt x="1885" y="365"/>
                  </a:lnTo>
                  <a:cubicBezTo>
                    <a:pt x="1885" y="365"/>
                    <a:pt x="1855" y="365"/>
                    <a:pt x="1855" y="395"/>
                  </a:cubicBezTo>
                  <a:cubicBezTo>
                    <a:pt x="1703" y="517"/>
                    <a:pt x="1551" y="608"/>
                    <a:pt x="1369" y="669"/>
                  </a:cubicBezTo>
                  <a:cubicBezTo>
                    <a:pt x="1308" y="669"/>
                    <a:pt x="1277" y="699"/>
                    <a:pt x="1277" y="699"/>
                  </a:cubicBezTo>
                  <a:cubicBezTo>
                    <a:pt x="1277" y="669"/>
                    <a:pt x="1247" y="669"/>
                    <a:pt x="1247" y="608"/>
                  </a:cubicBezTo>
                  <a:cubicBezTo>
                    <a:pt x="1156" y="456"/>
                    <a:pt x="1156" y="304"/>
                    <a:pt x="1125" y="213"/>
                  </a:cubicBezTo>
                  <a:cubicBezTo>
                    <a:pt x="1125" y="152"/>
                    <a:pt x="1095" y="91"/>
                    <a:pt x="109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32"/>
            <p:cNvSpPr/>
            <p:nvPr/>
          </p:nvSpPr>
          <p:spPr>
            <a:xfrm>
              <a:off x="8958148" y="430583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3"/>
                    <a:pt x="1034" y="42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730" y="609"/>
                    <a:pt x="578" y="487"/>
                    <a:pt x="456" y="426"/>
                  </a:cubicBezTo>
                  <a:cubicBezTo>
                    <a:pt x="365" y="365"/>
                    <a:pt x="335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396" y="487"/>
                    <a:pt x="517" y="639"/>
                    <a:pt x="608" y="821"/>
                  </a:cubicBezTo>
                  <a:cubicBezTo>
                    <a:pt x="608" y="882"/>
                    <a:pt x="639" y="913"/>
                    <a:pt x="639" y="913"/>
                  </a:cubicBezTo>
                  <a:cubicBezTo>
                    <a:pt x="487" y="973"/>
                    <a:pt x="335" y="1034"/>
                    <a:pt x="183" y="1065"/>
                  </a:cubicBezTo>
                  <a:cubicBezTo>
                    <a:pt x="92" y="1065"/>
                    <a:pt x="31" y="1095"/>
                    <a:pt x="1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0"/>
                    <a:pt x="487" y="1672"/>
                    <a:pt x="396" y="1794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0"/>
                    <a:pt x="943" y="1520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8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6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4" y="1733"/>
                  </a:cubicBezTo>
                  <a:cubicBezTo>
                    <a:pt x="1855" y="1794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15" y="1824"/>
                  </a:cubicBezTo>
                  <a:cubicBezTo>
                    <a:pt x="1824" y="1672"/>
                    <a:pt x="1703" y="1520"/>
                    <a:pt x="1642" y="130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94" y="1065"/>
                    <a:pt x="1581" y="973"/>
                  </a:cubicBezTo>
                  <a:cubicBezTo>
                    <a:pt x="1551" y="973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42" y="730"/>
                    <a:pt x="1703" y="609"/>
                    <a:pt x="1794" y="487"/>
                  </a:cubicBezTo>
                  <a:cubicBezTo>
                    <a:pt x="1824" y="457"/>
                    <a:pt x="1855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5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32"/>
            <p:cNvSpPr/>
            <p:nvPr/>
          </p:nvSpPr>
          <p:spPr>
            <a:xfrm>
              <a:off x="3509738" y="72245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1"/>
                  </a:moveTo>
                  <a:cubicBezTo>
                    <a:pt x="122" y="1"/>
                    <a:pt x="1" y="122"/>
                    <a:pt x="1" y="213"/>
                  </a:cubicBezTo>
                  <a:cubicBezTo>
                    <a:pt x="1" y="335"/>
                    <a:pt x="122" y="457"/>
                    <a:pt x="213" y="457"/>
                  </a:cubicBezTo>
                  <a:cubicBezTo>
                    <a:pt x="335" y="457"/>
                    <a:pt x="456" y="335"/>
                    <a:pt x="456" y="213"/>
                  </a:cubicBezTo>
                  <a:cubicBezTo>
                    <a:pt x="456" y="12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32"/>
            <p:cNvSpPr/>
            <p:nvPr/>
          </p:nvSpPr>
          <p:spPr>
            <a:xfrm>
              <a:off x="2874147" y="795418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1" y="547"/>
                    <a:pt x="153" y="699"/>
                    <a:pt x="335" y="699"/>
                  </a:cubicBezTo>
                  <a:cubicBezTo>
                    <a:pt x="517" y="699"/>
                    <a:pt x="669" y="547"/>
                    <a:pt x="669" y="36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32"/>
            <p:cNvSpPr/>
            <p:nvPr/>
          </p:nvSpPr>
          <p:spPr>
            <a:xfrm>
              <a:off x="3994632" y="207925"/>
              <a:ext cx="13643" cy="14761"/>
            </a:xfrm>
            <a:custGeom>
              <a:rect b="b" l="l" r="r" t="t"/>
              <a:pathLst>
                <a:path extrusionOk="0" h="396" w="366">
                  <a:moveTo>
                    <a:pt x="183" y="1"/>
                  </a:moveTo>
                  <a:cubicBezTo>
                    <a:pt x="62" y="1"/>
                    <a:pt x="1" y="92"/>
                    <a:pt x="1" y="183"/>
                  </a:cubicBezTo>
                  <a:cubicBezTo>
                    <a:pt x="1" y="305"/>
                    <a:pt x="62" y="396"/>
                    <a:pt x="183" y="396"/>
                  </a:cubicBezTo>
                  <a:cubicBezTo>
                    <a:pt x="274" y="396"/>
                    <a:pt x="366" y="305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32"/>
            <p:cNvSpPr/>
            <p:nvPr/>
          </p:nvSpPr>
          <p:spPr>
            <a:xfrm>
              <a:off x="4932913" y="4999128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1"/>
                  </a:moveTo>
                  <a:cubicBezTo>
                    <a:pt x="152" y="1"/>
                    <a:pt x="0" y="122"/>
                    <a:pt x="0" y="305"/>
                  </a:cubicBezTo>
                  <a:cubicBezTo>
                    <a:pt x="0" y="456"/>
                    <a:pt x="152" y="608"/>
                    <a:pt x="304" y="608"/>
                  </a:cubicBezTo>
                  <a:cubicBezTo>
                    <a:pt x="456" y="608"/>
                    <a:pt x="608" y="487"/>
                    <a:pt x="608" y="305"/>
                  </a:cubicBezTo>
                  <a:cubicBezTo>
                    <a:pt x="608" y="122"/>
                    <a:pt x="456" y="1"/>
                    <a:pt x="30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32"/>
            <p:cNvSpPr/>
            <p:nvPr/>
          </p:nvSpPr>
          <p:spPr>
            <a:xfrm>
              <a:off x="175289" y="1452516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44" y="1"/>
                  </a:moveTo>
                  <a:cubicBezTo>
                    <a:pt x="92" y="1"/>
                    <a:pt x="1" y="122"/>
                    <a:pt x="1" y="274"/>
                  </a:cubicBezTo>
                  <a:cubicBezTo>
                    <a:pt x="1" y="426"/>
                    <a:pt x="92" y="548"/>
                    <a:pt x="244" y="548"/>
                  </a:cubicBezTo>
                  <a:cubicBezTo>
                    <a:pt x="396" y="548"/>
                    <a:pt x="518" y="426"/>
                    <a:pt x="518" y="274"/>
                  </a:cubicBezTo>
                  <a:cubicBezTo>
                    <a:pt x="518" y="153"/>
                    <a:pt x="396" y="6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32"/>
            <p:cNvSpPr/>
            <p:nvPr/>
          </p:nvSpPr>
          <p:spPr>
            <a:xfrm>
              <a:off x="2007422" y="1002735"/>
              <a:ext cx="13643" cy="13643"/>
            </a:xfrm>
            <a:custGeom>
              <a:rect b="b" l="l" r="r" t="t"/>
              <a:pathLst>
                <a:path extrusionOk="0" h="366" w="366">
                  <a:moveTo>
                    <a:pt x="183" y="0"/>
                  </a:moveTo>
                  <a:cubicBezTo>
                    <a:pt x="62" y="0"/>
                    <a:pt x="1" y="61"/>
                    <a:pt x="1" y="183"/>
                  </a:cubicBezTo>
                  <a:cubicBezTo>
                    <a:pt x="1" y="304"/>
                    <a:pt x="62" y="365"/>
                    <a:pt x="183" y="365"/>
                  </a:cubicBezTo>
                  <a:cubicBezTo>
                    <a:pt x="305" y="365"/>
                    <a:pt x="366" y="304"/>
                    <a:pt x="366" y="183"/>
                  </a:cubicBezTo>
                  <a:cubicBezTo>
                    <a:pt x="366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32"/>
            <p:cNvSpPr/>
            <p:nvPr/>
          </p:nvSpPr>
          <p:spPr>
            <a:xfrm>
              <a:off x="283215" y="110662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6"/>
                    <a:pt x="92" y="457"/>
                    <a:pt x="214" y="457"/>
                  </a:cubicBezTo>
                  <a:cubicBezTo>
                    <a:pt x="335" y="457"/>
                    <a:pt x="457" y="366"/>
                    <a:pt x="457" y="244"/>
                  </a:cubicBezTo>
                  <a:cubicBezTo>
                    <a:pt x="457" y="12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32"/>
            <p:cNvSpPr/>
            <p:nvPr/>
          </p:nvSpPr>
          <p:spPr>
            <a:xfrm>
              <a:off x="695462" y="904914"/>
              <a:ext cx="20427" cy="20427"/>
            </a:xfrm>
            <a:custGeom>
              <a:rect b="b" l="l" r="r" t="t"/>
              <a:pathLst>
                <a:path extrusionOk="0" h="548" w="54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32"/>
            <p:cNvSpPr/>
            <p:nvPr/>
          </p:nvSpPr>
          <p:spPr>
            <a:xfrm>
              <a:off x="977586" y="1317697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18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04"/>
                    <a:pt x="91" y="396"/>
                    <a:pt x="183" y="396"/>
                  </a:cubicBezTo>
                  <a:cubicBezTo>
                    <a:pt x="304" y="396"/>
                    <a:pt x="395" y="304"/>
                    <a:pt x="395" y="213"/>
                  </a:cubicBezTo>
                  <a:cubicBezTo>
                    <a:pt x="39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32"/>
            <p:cNvSpPr/>
            <p:nvPr/>
          </p:nvSpPr>
          <p:spPr>
            <a:xfrm>
              <a:off x="2629236" y="5033369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1"/>
                  </a:moveTo>
                  <a:cubicBezTo>
                    <a:pt x="123" y="1"/>
                    <a:pt x="1" y="122"/>
                    <a:pt x="1" y="244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335" y="456"/>
                    <a:pt x="457" y="335"/>
                    <a:pt x="457" y="244"/>
                  </a:cubicBezTo>
                  <a:cubicBezTo>
                    <a:pt x="457" y="122"/>
                    <a:pt x="335" y="3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32"/>
            <p:cNvSpPr/>
            <p:nvPr/>
          </p:nvSpPr>
          <p:spPr>
            <a:xfrm>
              <a:off x="40600" y="98801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0"/>
                  </a:moveTo>
                  <a:cubicBezTo>
                    <a:pt x="92" y="0"/>
                    <a:pt x="1" y="122"/>
                    <a:pt x="1" y="244"/>
                  </a:cubicBezTo>
                  <a:cubicBezTo>
                    <a:pt x="1" y="36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4"/>
                  </a:cubicBezTo>
                  <a:cubicBezTo>
                    <a:pt x="457" y="122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32"/>
            <p:cNvSpPr/>
            <p:nvPr/>
          </p:nvSpPr>
          <p:spPr>
            <a:xfrm>
              <a:off x="1187176" y="366025"/>
              <a:ext cx="9095" cy="9095"/>
            </a:xfrm>
            <a:custGeom>
              <a:rect b="b" l="l" r="r" t="t"/>
              <a:pathLst>
                <a:path extrusionOk="0" h="244" w="244">
                  <a:moveTo>
                    <a:pt x="122" y="0"/>
                  </a:moveTo>
                  <a:cubicBezTo>
                    <a:pt x="31" y="0"/>
                    <a:pt x="0" y="61"/>
                    <a:pt x="0" y="122"/>
                  </a:cubicBezTo>
                  <a:cubicBezTo>
                    <a:pt x="0" y="213"/>
                    <a:pt x="31" y="243"/>
                    <a:pt x="122" y="243"/>
                  </a:cubicBezTo>
                  <a:cubicBezTo>
                    <a:pt x="183" y="243"/>
                    <a:pt x="244" y="213"/>
                    <a:pt x="244" y="122"/>
                  </a:cubicBezTo>
                  <a:cubicBezTo>
                    <a:pt x="244" y="61"/>
                    <a:pt x="152" y="31"/>
                    <a:pt x="12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32"/>
            <p:cNvSpPr/>
            <p:nvPr/>
          </p:nvSpPr>
          <p:spPr>
            <a:xfrm>
              <a:off x="1414882" y="82713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66" y="456"/>
                    <a:pt x="457" y="335"/>
                    <a:pt x="457" y="213"/>
                  </a:cubicBezTo>
                  <a:cubicBezTo>
                    <a:pt x="457" y="9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32"/>
            <p:cNvSpPr/>
            <p:nvPr/>
          </p:nvSpPr>
          <p:spPr>
            <a:xfrm>
              <a:off x="2176284" y="4254857"/>
              <a:ext cx="11369" cy="11369"/>
            </a:xfrm>
            <a:custGeom>
              <a:rect b="b" l="l" r="r" t="t"/>
              <a:pathLst>
                <a:path extrusionOk="0" h="305" w="305">
                  <a:moveTo>
                    <a:pt x="152" y="0"/>
                  </a:moveTo>
                  <a:cubicBezTo>
                    <a:pt x="61" y="0"/>
                    <a:pt x="0" y="61"/>
                    <a:pt x="0" y="152"/>
                  </a:cubicBezTo>
                  <a:cubicBezTo>
                    <a:pt x="0" y="213"/>
                    <a:pt x="61" y="304"/>
                    <a:pt x="152" y="304"/>
                  </a:cubicBezTo>
                  <a:cubicBezTo>
                    <a:pt x="213" y="304"/>
                    <a:pt x="304" y="213"/>
                    <a:pt x="304" y="152"/>
                  </a:cubicBezTo>
                  <a:cubicBezTo>
                    <a:pt x="304" y="61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32"/>
            <p:cNvSpPr/>
            <p:nvPr/>
          </p:nvSpPr>
          <p:spPr>
            <a:xfrm>
              <a:off x="2715859" y="4753245"/>
              <a:ext cx="20464" cy="20427"/>
            </a:xfrm>
            <a:custGeom>
              <a:rect b="b" l="l" r="r" t="t"/>
              <a:pathLst>
                <a:path extrusionOk="0" h="548" w="549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32"/>
            <p:cNvSpPr/>
            <p:nvPr/>
          </p:nvSpPr>
          <p:spPr>
            <a:xfrm>
              <a:off x="145228" y="2621768"/>
              <a:ext cx="19308" cy="19308"/>
            </a:xfrm>
            <a:custGeom>
              <a:rect b="b" l="l" r="r" t="t"/>
              <a:pathLst>
                <a:path extrusionOk="0" h="51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18" y="395"/>
                    <a:pt x="518" y="274"/>
                  </a:cubicBezTo>
                  <a:cubicBezTo>
                    <a:pt x="51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32"/>
            <p:cNvSpPr/>
            <p:nvPr/>
          </p:nvSpPr>
          <p:spPr>
            <a:xfrm>
              <a:off x="151026" y="314838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48" y="395"/>
                    <a:pt x="548" y="243"/>
                  </a:cubicBezTo>
                  <a:cubicBezTo>
                    <a:pt x="548" y="152"/>
                    <a:pt x="426" y="31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32"/>
            <p:cNvSpPr/>
            <p:nvPr/>
          </p:nvSpPr>
          <p:spPr>
            <a:xfrm>
              <a:off x="179966" y="2013337"/>
              <a:ext cx="43090" cy="4309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32"/>
            <p:cNvSpPr/>
            <p:nvPr/>
          </p:nvSpPr>
          <p:spPr>
            <a:xfrm>
              <a:off x="8441566" y="5014530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13" y="1"/>
                    <a:pt x="1" y="21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32"/>
            <p:cNvSpPr/>
            <p:nvPr/>
          </p:nvSpPr>
          <p:spPr>
            <a:xfrm>
              <a:off x="8401093" y="3710075"/>
              <a:ext cx="18153" cy="15916"/>
            </a:xfrm>
            <a:custGeom>
              <a:rect b="b" l="l" r="r" t="t"/>
              <a:pathLst>
                <a:path extrusionOk="0" h="427" w="487">
                  <a:moveTo>
                    <a:pt x="244" y="1"/>
                  </a:moveTo>
                  <a:cubicBezTo>
                    <a:pt x="122" y="1"/>
                    <a:pt x="0" y="62"/>
                    <a:pt x="0" y="214"/>
                  </a:cubicBezTo>
                  <a:cubicBezTo>
                    <a:pt x="0" y="335"/>
                    <a:pt x="122" y="426"/>
                    <a:pt x="244" y="426"/>
                  </a:cubicBezTo>
                  <a:cubicBezTo>
                    <a:pt x="365" y="426"/>
                    <a:pt x="487" y="366"/>
                    <a:pt x="487" y="214"/>
                  </a:cubicBezTo>
                  <a:cubicBezTo>
                    <a:pt x="487" y="6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32"/>
            <p:cNvSpPr/>
            <p:nvPr/>
          </p:nvSpPr>
          <p:spPr>
            <a:xfrm>
              <a:off x="3866584" y="5073513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8"/>
                    <a:pt x="274" y="548"/>
                  </a:cubicBezTo>
                  <a:cubicBezTo>
                    <a:pt x="396" y="548"/>
                    <a:pt x="517" y="426"/>
                    <a:pt x="517" y="274"/>
                  </a:cubicBezTo>
                  <a:cubicBezTo>
                    <a:pt x="51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32"/>
            <p:cNvSpPr/>
            <p:nvPr/>
          </p:nvSpPr>
          <p:spPr>
            <a:xfrm>
              <a:off x="3516198" y="5010480"/>
              <a:ext cx="31758" cy="30603"/>
            </a:xfrm>
            <a:custGeom>
              <a:rect b="b" l="l" r="r" t="t"/>
              <a:pathLst>
                <a:path extrusionOk="0" h="821" w="852">
                  <a:moveTo>
                    <a:pt x="426" y="0"/>
                  </a:moveTo>
                  <a:cubicBezTo>
                    <a:pt x="214" y="0"/>
                    <a:pt x="1" y="183"/>
                    <a:pt x="1" y="426"/>
                  </a:cubicBezTo>
                  <a:cubicBezTo>
                    <a:pt x="1" y="639"/>
                    <a:pt x="214" y="821"/>
                    <a:pt x="426" y="821"/>
                  </a:cubicBezTo>
                  <a:cubicBezTo>
                    <a:pt x="670" y="821"/>
                    <a:pt x="852" y="639"/>
                    <a:pt x="852" y="426"/>
                  </a:cubicBezTo>
                  <a:cubicBezTo>
                    <a:pt x="852" y="183"/>
                    <a:pt x="670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32"/>
            <p:cNvSpPr/>
            <p:nvPr/>
          </p:nvSpPr>
          <p:spPr>
            <a:xfrm>
              <a:off x="8948348" y="4479600"/>
              <a:ext cx="34032" cy="34032"/>
            </a:xfrm>
            <a:custGeom>
              <a:rect b="b" l="l" r="r" t="t"/>
              <a:pathLst>
                <a:path extrusionOk="0" h="913" w="913">
                  <a:moveTo>
                    <a:pt x="456" y="1"/>
                  </a:moveTo>
                  <a:cubicBezTo>
                    <a:pt x="183" y="1"/>
                    <a:pt x="0" y="244"/>
                    <a:pt x="0" y="457"/>
                  </a:cubicBezTo>
                  <a:cubicBezTo>
                    <a:pt x="0" y="730"/>
                    <a:pt x="183" y="913"/>
                    <a:pt x="456" y="913"/>
                  </a:cubicBezTo>
                  <a:cubicBezTo>
                    <a:pt x="730" y="913"/>
                    <a:pt x="912" y="700"/>
                    <a:pt x="912" y="457"/>
                  </a:cubicBezTo>
                  <a:cubicBezTo>
                    <a:pt x="912" y="244"/>
                    <a:pt x="730" y="1"/>
                    <a:pt x="456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32"/>
            <p:cNvSpPr/>
            <p:nvPr/>
          </p:nvSpPr>
          <p:spPr>
            <a:xfrm>
              <a:off x="4425181" y="37994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0" y="487"/>
                    <a:pt x="122" y="608"/>
                    <a:pt x="304" y="608"/>
                  </a:cubicBezTo>
                  <a:cubicBezTo>
                    <a:pt x="456" y="608"/>
                    <a:pt x="608" y="487"/>
                    <a:pt x="608" y="304"/>
                  </a:cubicBezTo>
                  <a:cubicBezTo>
                    <a:pt x="608" y="122"/>
                    <a:pt x="456" y="0"/>
                    <a:pt x="30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32"/>
            <p:cNvSpPr/>
            <p:nvPr/>
          </p:nvSpPr>
          <p:spPr>
            <a:xfrm>
              <a:off x="6236984" y="4836826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32"/>
            <p:cNvSpPr/>
            <p:nvPr/>
          </p:nvSpPr>
          <p:spPr>
            <a:xfrm>
              <a:off x="4105073" y="4992021"/>
              <a:ext cx="24937" cy="26093"/>
            </a:xfrm>
            <a:custGeom>
              <a:rect b="b" l="l" r="r" t="t"/>
              <a:pathLst>
                <a:path extrusionOk="0" h="700" w="669">
                  <a:moveTo>
                    <a:pt x="335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47"/>
                    <a:pt x="152" y="699"/>
                    <a:pt x="335" y="699"/>
                  </a:cubicBezTo>
                  <a:cubicBezTo>
                    <a:pt x="517" y="699"/>
                    <a:pt x="669" y="54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32"/>
            <p:cNvSpPr/>
            <p:nvPr/>
          </p:nvSpPr>
          <p:spPr>
            <a:xfrm>
              <a:off x="6139230" y="119520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32"/>
            <p:cNvSpPr/>
            <p:nvPr/>
          </p:nvSpPr>
          <p:spPr>
            <a:xfrm>
              <a:off x="5359856" y="4752737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1" y="608"/>
                    <a:pt x="183" y="760"/>
                    <a:pt x="365" y="760"/>
                  </a:cubicBezTo>
                  <a:cubicBezTo>
                    <a:pt x="609" y="760"/>
                    <a:pt x="761" y="547"/>
                    <a:pt x="761" y="365"/>
                  </a:cubicBezTo>
                  <a:cubicBezTo>
                    <a:pt x="761" y="183"/>
                    <a:pt x="609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32"/>
            <p:cNvSpPr/>
            <p:nvPr/>
          </p:nvSpPr>
          <p:spPr>
            <a:xfrm>
              <a:off x="5816459" y="79811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213" y="1"/>
                  </a:moveTo>
                  <a:cubicBezTo>
                    <a:pt x="91" y="1"/>
                    <a:pt x="0" y="92"/>
                    <a:pt x="0" y="213"/>
                  </a:cubicBezTo>
                  <a:cubicBezTo>
                    <a:pt x="0" y="305"/>
                    <a:pt x="91" y="396"/>
                    <a:pt x="213" y="396"/>
                  </a:cubicBezTo>
                  <a:cubicBezTo>
                    <a:pt x="304" y="396"/>
                    <a:pt x="395" y="305"/>
                    <a:pt x="395" y="213"/>
                  </a:cubicBezTo>
                  <a:cubicBezTo>
                    <a:pt x="395" y="92"/>
                    <a:pt x="304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32"/>
            <p:cNvSpPr/>
            <p:nvPr/>
          </p:nvSpPr>
          <p:spPr>
            <a:xfrm>
              <a:off x="7003775" y="59106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1"/>
                  </a:moveTo>
                  <a:cubicBezTo>
                    <a:pt x="153" y="1"/>
                    <a:pt x="1" y="153"/>
                    <a:pt x="1" y="365"/>
                  </a:cubicBezTo>
                  <a:cubicBezTo>
                    <a:pt x="1" y="548"/>
                    <a:pt x="153" y="700"/>
                    <a:pt x="335" y="700"/>
                  </a:cubicBezTo>
                  <a:cubicBezTo>
                    <a:pt x="518" y="700"/>
                    <a:pt x="670" y="548"/>
                    <a:pt x="670" y="365"/>
                  </a:cubicBez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32"/>
            <p:cNvSpPr/>
            <p:nvPr/>
          </p:nvSpPr>
          <p:spPr>
            <a:xfrm>
              <a:off x="6634430" y="5002831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5" y="0"/>
                  </a:moveTo>
                  <a:cubicBezTo>
                    <a:pt x="122" y="0"/>
                    <a:pt x="1" y="152"/>
                    <a:pt x="1" y="304"/>
                  </a:cubicBezTo>
                  <a:cubicBezTo>
                    <a:pt x="1" y="487"/>
                    <a:pt x="122" y="608"/>
                    <a:pt x="305" y="608"/>
                  </a:cubicBezTo>
                  <a:cubicBezTo>
                    <a:pt x="457" y="608"/>
                    <a:pt x="609" y="487"/>
                    <a:pt x="609" y="304"/>
                  </a:cubicBezTo>
                  <a:cubicBezTo>
                    <a:pt x="609" y="152"/>
                    <a:pt x="457" y="0"/>
                    <a:pt x="30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32"/>
            <p:cNvSpPr/>
            <p:nvPr/>
          </p:nvSpPr>
          <p:spPr>
            <a:xfrm>
              <a:off x="8877525" y="1780898"/>
              <a:ext cx="17035" cy="17221"/>
            </a:xfrm>
            <a:custGeom>
              <a:rect b="b" l="l" r="r" t="t"/>
              <a:pathLst>
                <a:path extrusionOk="0" h="462" w="457">
                  <a:moveTo>
                    <a:pt x="251" y="1"/>
                  </a:moveTo>
                  <a:cubicBezTo>
                    <a:pt x="238" y="1"/>
                    <a:pt x="226" y="2"/>
                    <a:pt x="213" y="5"/>
                  </a:cubicBezTo>
                  <a:cubicBezTo>
                    <a:pt x="91" y="5"/>
                    <a:pt x="0" y="127"/>
                    <a:pt x="0" y="248"/>
                  </a:cubicBezTo>
                  <a:cubicBezTo>
                    <a:pt x="0" y="370"/>
                    <a:pt x="91" y="461"/>
                    <a:pt x="213" y="461"/>
                  </a:cubicBezTo>
                  <a:cubicBezTo>
                    <a:pt x="334" y="461"/>
                    <a:pt x="456" y="370"/>
                    <a:pt x="456" y="248"/>
                  </a:cubicBezTo>
                  <a:cubicBezTo>
                    <a:pt x="456" y="112"/>
                    <a:pt x="359" y="1"/>
                    <a:pt x="25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32"/>
            <p:cNvSpPr/>
            <p:nvPr/>
          </p:nvSpPr>
          <p:spPr>
            <a:xfrm>
              <a:off x="8887142" y="292122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426" y="517"/>
                    <a:pt x="547" y="396"/>
                    <a:pt x="547" y="244"/>
                  </a:cubicBezTo>
                  <a:cubicBezTo>
                    <a:pt x="547" y="92"/>
                    <a:pt x="395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32"/>
            <p:cNvSpPr/>
            <p:nvPr/>
          </p:nvSpPr>
          <p:spPr>
            <a:xfrm>
              <a:off x="8193402" y="90639"/>
              <a:ext cx="36306" cy="36269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32"/>
            <p:cNvSpPr/>
            <p:nvPr/>
          </p:nvSpPr>
          <p:spPr>
            <a:xfrm>
              <a:off x="6813653" y="4821258"/>
              <a:ext cx="26093" cy="24974"/>
            </a:xfrm>
            <a:custGeom>
              <a:rect b="b" l="l" r="r" t="t"/>
              <a:pathLst>
                <a:path extrusionOk="0" h="670" w="700">
                  <a:moveTo>
                    <a:pt x="36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65" y="669"/>
                  </a:cubicBezTo>
                  <a:cubicBezTo>
                    <a:pt x="547" y="669"/>
                    <a:pt x="699" y="517"/>
                    <a:pt x="699" y="335"/>
                  </a:cubicBezTo>
                  <a:cubicBezTo>
                    <a:pt x="699" y="152"/>
                    <a:pt x="547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32"/>
            <p:cNvSpPr/>
            <p:nvPr/>
          </p:nvSpPr>
          <p:spPr>
            <a:xfrm>
              <a:off x="8952482" y="81014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6" y="335"/>
                    <a:pt x="456" y="213"/>
                  </a:cubicBezTo>
                  <a:cubicBezTo>
                    <a:pt x="456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32"/>
            <p:cNvSpPr/>
            <p:nvPr/>
          </p:nvSpPr>
          <p:spPr>
            <a:xfrm>
              <a:off x="8964205" y="1338086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32"/>
            <p:cNvSpPr/>
            <p:nvPr/>
          </p:nvSpPr>
          <p:spPr>
            <a:xfrm>
              <a:off x="8933752" y="1963825"/>
              <a:ext cx="31758" cy="31758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0" y="182"/>
                    <a:pt x="0" y="426"/>
                  </a:cubicBezTo>
                  <a:cubicBezTo>
                    <a:pt x="0" y="669"/>
                    <a:pt x="183" y="851"/>
                    <a:pt x="426" y="851"/>
                  </a:cubicBezTo>
                  <a:cubicBezTo>
                    <a:pt x="669" y="851"/>
                    <a:pt x="851" y="669"/>
                    <a:pt x="851" y="426"/>
                  </a:cubicBezTo>
                  <a:cubicBezTo>
                    <a:pt x="851" y="182"/>
                    <a:pt x="669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7" name="Google Shape;1667;p32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grpSp>
        <p:nvGrpSpPr>
          <p:cNvPr id="1668" name="Google Shape;1668;p32"/>
          <p:cNvGrpSpPr/>
          <p:nvPr/>
        </p:nvGrpSpPr>
        <p:grpSpPr>
          <a:xfrm>
            <a:off x="726471" y="1220800"/>
            <a:ext cx="7692900" cy="3382800"/>
            <a:chOff x="726471" y="1220800"/>
            <a:chExt cx="7692900" cy="3382800"/>
          </a:xfrm>
        </p:grpSpPr>
        <p:sp>
          <p:nvSpPr>
            <p:cNvPr id="1669" name="Google Shape;1669;p32"/>
            <p:cNvSpPr/>
            <p:nvPr/>
          </p:nvSpPr>
          <p:spPr>
            <a:xfrm flipH="1">
              <a:off x="726471" y="1220800"/>
              <a:ext cx="7692900" cy="3382800"/>
            </a:xfrm>
            <a:prstGeom prst="roundRect">
              <a:avLst>
                <a:gd fmla="val 2554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70" name="Google Shape;1670;p32"/>
            <p:cNvCxnSpPr/>
            <p:nvPr/>
          </p:nvCxnSpPr>
          <p:spPr>
            <a:xfrm>
              <a:off x="726471" y="4207600"/>
              <a:ext cx="7692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1" name="Google Shape;1671;p32"/>
            <p:cNvCxnSpPr/>
            <p:nvPr/>
          </p:nvCxnSpPr>
          <p:spPr>
            <a:xfrm>
              <a:off x="3769297" y="1220925"/>
              <a:ext cx="0" cy="2991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_1"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3" name="Google Shape;1673;p33"/>
          <p:cNvGrpSpPr/>
          <p:nvPr/>
        </p:nvGrpSpPr>
        <p:grpSpPr>
          <a:xfrm flipH="1">
            <a:off x="37929" y="35116"/>
            <a:ext cx="9082835" cy="5058823"/>
            <a:chOff x="40600" y="35116"/>
            <a:chExt cx="8999143" cy="5058823"/>
          </a:xfrm>
        </p:grpSpPr>
        <p:sp>
          <p:nvSpPr>
            <p:cNvPr id="1674" name="Google Shape;1674;p33"/>
            <p:cNvSpPr/>
            <p:nvPr/>
          </p:nvSpPr>
          <p:spPr>
            <a:xfrm>
              <a:off x="179319" y="76630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4"/>
                    <a:pt x="1004" y="39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52" y="639"/>
                  </a:lnTo>
                  <a:cubicBezTo>
                    <a:pt x="700" y="609"/>
                    <a:pt x="548" y="487"/>
                    <a:pt x="456" y="426"/>
                  </a:cubicBezTo>
                  <a:cubicBezTo>
                    <a:pt x="365" y="366"/>
                    <a:pt x="335" y="335"/>
                    <a:pt x="244" y="305"/>
                  </a:cubicBezTo>
                  <a:lnTo>
                    <a:pt x="244" y="305"/>
                  </a:lnTo>
                  <a:cubicBezTo>
                    <a:pt x="244" y="305"/>
                    <a:pt x="244" y="335"/>
                    <a:pt x="304" y="335"/>
                  </a:cubicBezTo>
                  <a:cubicBezTo>
                    <a:pt x="396" y="487"/>
                    <a:pt x="517" y="639"/>
                    <a:pt x="608" y="822"/>
                  </a:cubicBezTo>
                  <a:cubicBezTo>
                    <a:pt x="608" y="852"/>
                    <a:pt x="639" y="913"/>
                    <a:pt x="639" y="913"/>
                  </a:cubicBezTo>
                  <a:cubicBezTo>
                    <a:pt x="487" y="974"/>
                    <a:pt x="335" y="1034"/>
                    <a:pt x="183" y="1065"/>
                  </a:cubicBezTo>
                  <a:cubicBezTo>
                    <a:pt x="92" y="1065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1"/>
                    <a:pt x="487" y="1673"/>
                    <a:pt x="396" y="1794"/>
                  </a:cubicBezTo>
                  <a:cubicBezTo>
                    <a:pt x="365" y="1825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1"/>
                    <a:pt x="943" y="1521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9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7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1"/>
                  </a:cubicBezTo>
                  <a:cubicBezTo>
                    <a:pt x="1520" y="1551"/>
                    <a:pt x="1611" y="1642"/>
                    <a:pt x="1763" y="1733"/>
                  </a:cubicBezTo>
                  <a:cubicBezTo>
                    <a:pt x="1855" y="179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3" y="1521"/>
                    <a:pt x="1611" y="133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672" y="1247"/>
                    <a:pt x="179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63" y="1065"/>
                    <a:pt x="1581" y="974"/>
                  </a:cubicBezTo>
                  <a:cubicBezTo>
                    <a:pt x="1551" y="974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11" y="730"/>
                    <a:pt x="1703" y="609"/>
                    <a:pt x="1763" y="487"/>
                  </a:cubicBezTo>
                  <a:cubicBezTo>
                    <a:pt x="1794" y="457"/>
                    <a:pt x="1855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6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08" y="639"/>
                    <a:pt x="1277" y="670"/>
                    <a:pt x="1277" y="670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33"/>
            <p:cNvSpPr/>
            <p:nvPr/>
          </p:nvSpPr>
          <p:spPr>
            <a:xfrm>
              <a:off x="2364876" y="60666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4" y="1"/>
                  </a:moveTo>
                  <a:lnTo>
                    <a:pt x="1094" y="31"/>
                  </a:lnTo>
                  <a:cubicBezTo>
                    <a:pt x="1064" y="214"/>
                    <a:pt x="1034" y="396"/>
                    <a:pt x="942" y="548"/>
                  </a:cubicBezTo>
                  <a:cubicBezTo>
                    <a:pt x="942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699" y="609"/>
                    <a:pt x="547" y="487"/>
                    <a:pt x="456" y="396"/>
                  </a:cubicBezTo>
                  <a:cubicBezTo>
                    <a:pt x="365" y="366"/>
                    <a:pt x="334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426" y="487"/>
                    <a:pt x="517" y="639"/>
                    <a:pt x="608" y="822"/>
                  </a:cubicBezTo>
                  <a:cubicBezTo>
                    <a:pt x="608" y="852"/>
                    <a:pt x="638" y="913"/>
                    <a:pt x="638" y="913"/>
                  </a:cubicBezTo>
                  <a:cubicBezTo>
                    <a:pt x="486" y="974"/>
                    <a:pt x="334" y="1004"/>
                    <a:pt x="182" y="1065"/>
                  </a:cubicBezTo>
                  <a:cubicBezTo>
                    <a:pt x="122" y="1065"/>
                    <a:pt x="30" y="1095"/>
                    <a:pt x="0" y="1095"/>
                  </a:cubicBezTo>
                  <a:lnTo>
                    <a:pt x="30" y="1095"/>
                  </a:lnTo>
                  <a:cubicBezTo>
                    <a:pt x="213" y="1126"/>
                    <a:pt x="426" y="1156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8"/>
                    <a:pt x="638" y="1369"/>
                    <a:pt x="638" y="1369"/>
                  </a:cubicBezTo>
                  <a:cubicBezTo>
                    <a:pt x="578" y="1490"/>
                    <a:pt x="486" y="1673"/>
                    <a:pt x="426" y="1764"/>
                  </a:cubicBezTo>
                  <a:cubicBezTo>
                    <a:pt x="365" y="1825"/>
                    <a:pt x="365" y="1855"/>
                    <a:pt x="334" y="1885"/>
                  </a:cubicBezTo>
                  <a:cubicBezTo>
                    <a:pt x="334" y="1885"/>
                    <a:pt x="365" y="1885"/>
                    <a:pt x="365" y="1855"/>
                  </a:cubicBezTo>
                  <a:cubicBezTo>
                    <a:pt x="517" y="1733"/>
                    <a:pt x="730" y="1612"/>
                    <a:pt x="882" y="1551"/>
                  </a:cubicBezTo>
                  <a:cubicBezTo>
                    <a:pt x="912" y="1551"/>
                    <a:pt x="912" y="1490"/>
                    <a:pt x="942" y="149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8"/>
                  </a:cubicBezTo>
                  <a:cubicBezTo>
                    <a:pt x="1125" y="2129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46"/>
                    <a:pt x="1246" y="1764"/>
                    <a:pt x="1338" y="1581"/>
                  </a:cubicBezTo>
                  <a:cubicBezTo>
                    <a:pt x="1338" y="1551"/>
                    <a:pt x="1368" y="1551"/>
                    <a:pt x="1368" y="1490"/>
                  </a:cubicBezTo>
                  <a:cubicBezTo>
                    <a:pt x="1520" y="1551"/>
                    <a:pt x="1641" y="1612"/>
                    <a:pt x="1793" y="1733"/>
                  </a:cubicBezTo>
                  <a:cubicBezTo>
                    <a:pt x="1854" y="176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2" y="1490"/>
                    <a:pt x="1611" y="130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702" y="1247"/>
                    <a:pt x="1824" y="1217"/>
                    <a:pt x="1976" y="1156"/>
                  </a:cubicBezTo>
                  <a:cubicBezTo>
                    <a:pt x="2037" y="1156"/>
                    <a:pt x="2128" y="1126"/>
                    <a:pt x="2189" y="1126"/>
                  </a:cubicBezTo>
                  <a:lnTo>
                    <a:pt x="2158" y="1126"/>
                  </a:lnTo>
                  <a:cubicBezTo>
                    <a:pt x="1976" y="1095"/>
                    <a:pt x="1793" y="1065"/>
                    <a:pt x="1581" y="974"/>
                  </a:cubicBezTo>
                  <a:cubicBezTo>
                    <a:pt x="1550" y="974"/>
                    <a:pt x="1550" y="943"/>
                    <a:pt x="1520" y="943"/>
                  </a:cubicBezTo>
                  <a:cubicBezTo>
                    <a:pt x="1520" y="882"/>
                    <a:pt x="1520" y="882"/>
                    <a:pt x="1550" y="852"/>
                  </a:cubicBezTo>
                  <a:cubicBezTo>
                    <a:pt x="1641" y="700"/>
                    <a:pt x="1702" y="609"/>
                    <a:pt x="1793" y="487"/>
                  </a:cubicBezTo>
                  <a:cubicBezTo>
                    <a:pt x="1824" y="426"/>
                    <a:pt x="1854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6"/>
                  </a:cubicBezTo>
                  <a:cubicBezTo>
                    <a:pt x="1702" y="487"/>
                    <a:pt x="1550" y="609"/>
                    <a:pt x="1368" y="639"/>
                  </a:cubicBezTo>
                  <a:cubicBezTo>
                    <a:pt x="1307" y="639"/>
                    <a:pt x="1277" y="670"/>
                    <a:pt x="1277" y="670"/>
                  </a:cubicBezTo>
                  <a:cubicBezTo>
                    <a:pt x="1277" y="639"/>
                    <a:pt x="1246" y="639"/>
                    <a:pt x="1246" y="609"/>
                  </a:cubicBezTo>
                  <a:cubicBezTo>
                    <a:pt x="1186" y="457"/>
                    <a:pt x="1186" y="305"/>
                    <a:pt x="1125" y="183"/>
                  </a:cubicBezTo>
                  <a:cubicBezTo>
                    <a:pt x="1125" y="153"/>
                    <a:pt x="1094" y="62"/>
                    <a:pt x="109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33"/>
            <p:cNvSpPr/>
            <p:nvPr/>
          </p:nvSpPr>
          <p:spPr>
            <a:xfrm>
              <a:off x="97734" y="4291743"/>
              <a:ext cx="81595" cy="81595"/>
            </a:xfrm>
            <a:custGeom>
              <a:rect b="b" l="l" r="r" t="t"/>
              <a:pathLst>
                <a:path extrusionOk="0" h="2189" w="2189">
                  <a:moveTo>
                    <a:pt x="1094" y="0"/>
                  </a:moveTo>
                  <a:lnTo>
                    <a:pt x="1094" y="31"/>
                  </a:lnTo>
                  <a:cubicBezTo>
                    <a:pt x="1064" y="213"/>
                    <a:pt x="1034" y="426"/>
                    <a:pt x="942" y="578"/>
                  </a:cubicBezTo>
                  <a:cubicBezTo>
                    <a:pt x="942" y="608"/>
                    <a:pt x="912" y="639"/>
                    <a:pt x="912" y="639"/>
                  </a:cubicBezTo>
                  <a:lnTo>
                    <a:pt x="851" y="639"/>
                  </a:lnTo>
                  <a:cubicBezTo>
                    <a:pt x="730" y="608"/>
                    <a:pt x="547" y="487"/>
                    <a:pt x="456" y="426"/>
                  </a:cubicBezTo>
                  <a:cubicBezTo>
                    <a:pt x="365" y="365"/>
                    <a:pt x="335" y="335"/>
                    <a:pt x="243" y="304"/>
                  </a:cubicBezTo>
                  <a:lnTo>
                    <a:pt x="243" y="304"/>
                  </a:lnTo>
                  <a:cubicBezTo>
                    <a:pt x="243" y="304"/>
                    <a:pt x="243" y="335"/>
                    <a:pt x="304" y="335"/>
                  </a:cubicBezTo>
                  <a:cubicBezTo>
                    <a:pt x="395" y="487"/>
                    <a:pt x="517" y="639"/>
                    <a:pt x="608" y="821"/>
                  </a:cubicBezTo>
                  <a:cubicBezTo>
                    <a:pt x="608" y="852"/>
                    <a:pt x="638" y="912"/>
                    <a:pt x="638" y="912"/>
                  </a:cubicBezTo>
                  <a:cubicBezTo>
                    <a:pt x="486" y="973"/>
                    <a:pt x="335" y="1003"/>
                    <a:pt x="183" y="1064"/>
                  </a:cubicBezTo>
                  <a:cubicBezTo>
                    <a:pt x="122" y="1064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426" y="1155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7"/>
                    <a:pt x="638" y="1368"/>
                    <a:pt x="638" y="1368"/>
                  </a:cubicBezTo>
                  <a:cubicBezTo>
                    <a:pt x="578" y="1520"/>
                    <a:pt x="486" y="1672"/>
                    <a:pt x="395" y="1763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30" y="1611"/>
                    <a:pt x="882" y="1551"/>
                  </a:cubicBezTo>
                  <a:cubicBezTo>
                    <a:pt x="912" y="1551"/>
                    <a:pt x="912" y="1520"/>
                    <a:pt x="942" y="152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7"/>
                  </a:cubicBezTo>
                  <a:cubicBezTo>
                    <a:pt x="1125" y="2128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76"/>
                    <a:pt x="1246" y="1763"/>
                    <a:pt x="1338" y="1581"/>
                  </a:cubicBezTo>
                  <a:cubicBezTo>
                    <a:pt x="133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3" y="1733"/>
                  </a:cubicBezTo>
                  <a:cubicBezTo>
                    <a:pt x="1854" y="1763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45" y="1824"/>
                  </a:cubicBezTo>
                  <a:cubicBezTo>
                    <a:pt x="1824" y="1672"/>
                    <a:pt x="1702" y="1520"/>
                    <a:pt x="1642" y="133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6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8" y="1125"/>
                  </a:lnTo>
                  <a:cubicBezTo>
                    <a:pt x="1976" y="1095"/>
                    <a:pt x="1793" y="1064"/>
                    <a:pt x="1581" y="973"/>
                  </a:cubicBezTo>
                  <a:cubicBezTo>
                    <a:pt x="1550" y="973"/>
                    <a:pt x="1550" y="943"/>
                    <a:pt x="1520" y="943"/>
                  </a:cubicBezTo>
                  <a:cubicBezTo>
                    <a:pt x="1520" y="912"/>
                    <a:pt x="1520" y="912"/>
                    <a:pt x="1550" y="882"/>
                  </a:cubicBezTo>
                  <a:cubicBezTo>
                    <a:pt x="1642" y="730"/>
                    <a:pt x="1702" y="608"/>
                    <a:pt x="1793" y="487"/>
                  </a:cubicBezTo>
                  <a:cubicBezTo>
                    <a:pt x="1824" y="456"/>
                    <a:pt x="1854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5"/>
                  </a:cubicBezTo>
                  <a:cubicBezTo>
                    <a:pt x="1702" y="487"/>
                    <a:pt x="1550" y="608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6" y="639"/>
                    <a:pt x="1246" y="608"/>
                  </a:cubicBezTo>
                  <a:cubicBezTo>
                    <a:pt x="1186" y="456"/>
                    <a:pt x="1186" y="304"/>
                    <a:pt x="1125" y="183"/>
                  </a:cubicBezTo>
                  <a:cubicBezTo>
                    <a:pt x="1125" y="152"/>
                    <a:pt x="1094" y="61"/>
                    <a:pt x="109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33"/>
            <p:cNvSpPr/>
            <p:nvPr/>
          </p:nvSpPr>
          <p:spPr>
            <a:xfrm>
              <a:off x="5555658" y="35116"/>
              <a:ext cx="81632" cy="82751"/>
            </a:xfrm>
            <a:custGeom>
              <a:rect b="b" l="l" r="r" t="t"/>
              <a:pathLst>
                <a:path extrusionOk="0" h="2220" w="2190">
                  <a:moveTo>
                    <a:pt x="1095" y="0"/>
                  </a:moveTo>
                  <a:lnTo>
                    <a:pt x="1095" y="61"/>
                  </a:lnTo>
                  <a:cubicBezTo>
                    <a:pt x="1065" y="243"/>
                    <a:pt x="1004" y="426"/>
                    <a:pt x="943" y="578"/>
                  </a:cubicBezTo>
                  <a:cubicBezTo>
                    <a:pt x="943" y="608"/>
                    <a:pt x="913" y="669"/>
                    <a:pt x="913" y="669"/>
                  </a:cubicBezTo>
                  <a:lnTo>
                    <a:pt x="852" y="669"/>
                  </a:lnTo>
                  <a:cubicBezTo>
                    <a:pt x="700" y="608"/>
                    <a:pt x="548" y="517"/>
                    <a:pt x="457" y="426"/>
                  </a:cubicBezTo>
                  <a:cubicBezTo>
                    <a:pt x="365" y="395"/>
                    <a:pt x="335" y="365"/>
                    <a:pt x="244" y="304"/>
                  </a:cubicBezTo>
                  <a:lnTo>
                    <a:pt x="244" y="304"/>
                  </a:lnTo>
                  <a:cubicBezTo>
                    <a:pt x="244" y="304"/>
                    <a:pt x="244" y="365"/>
                    <a:pt x="305" y="365"/>
                  </a:cubicBezTo>
                  <a:cubicBezTo>
                    <a:pt x="396" y="517"/>
                    <a:pt x="517" y="669"/>
                    <a:pt x="609" y="851"/>
                  </a:cubicBezTo>
                  <a:cubicBezTo>
                    <a:pt x="609" y="882"/>
                    <a:pt x="639" y="912"/>
                    <a:pt x="639" y="912"/>
                  </a:cubicBezTo>
                  <a:cubicBezTo>
                    <a:pt x="487" y="1003"/>
                    <a:pt x="335" y="1034"/>
                    <a:pt x="183" y="1064"/>
                  </a:cubicBezTo>
                  <a:cubicBezTo>
                    <a:pt x="92" y="1064"/>
                    <a:pt x="31" y="1125"/>
                    <a:pt x="1" y="1125"/>
                  </a:cubicBezTo>
                  <a:lnTo>
                    <a:pt x="31" y="1125"/>
                  </a:lnTo>
                  <a:cubicBezTo>
                    <a:pt x="214" y="1155"/>
                    <a:pt x="396" y="1186"/>
                    <a:pt x="609" y="1277"/>
                  </a:cubicBezTo>
                  <a:cubicBezTo>
                    <a:pt x="639" y="1277"/>
                    <a:pt x="669" y="1307"/>
                    <a:pt x="669" y="1307"/>
                  </a:cubicBezTo>
                  <a:cubicBezTo>
                    <a:pt x="669" y="1338"/>
                    <a:pt x="639" y="1368"/>
                    <a:pt x="639" y="1368"/>
                  </a:cubicBezTo>
                  <a:cubicBezTo>
                    <a:pt x="548" y="1520"/>
                    <a:pt x="487" y="1672"/>
                    <a:pt x="396" y="1793"/>
                  </a:cubicBezTo>
                  <a:cubicBezTo>
                    <a:pt x="365" y="1824"/>
                    <a:pt x="365" y="1885"/>
                    <a:pt x="335" y="1915"/>
                  </a:cubicBezTo>
                  <a:cubicBezTo>
                    <a:pt x="335" y="1915"/>
                    <a:pt x="365" y="1915"/>
                    <a:pt x="365" y="1885"/>
                  </a:cubicBezTo>
                  <a:cubicBezTo>
                    <a:pt x="517" y="1763"/>
                    <a:pt x="700" y="1642"/>
                    <a:pt x="852" y="1581"/>
                  </a:cubicBezTo>
                  <a:cubicBezTo>
                    <a:pt x="913" y="1581"/>
                    <a:pt x="913" y="1520"/>
                    <a:pt x="943" y="1520"/>
                  </a:cubicBezTo>
                  <a:cubicBezTo>
                    <a:pt x="943" y="1581"/>
                    <a:pt x="973" y="1611"/>
                    <a:pt x="973" y="1611"/>
                  </a:cubicBezTo>
                  <a:cubicBezTo>
                    <a:pt x="1065" y="1763"/>
                    <a:pt x="1095" y="1915"/>
                    <a:pt x="1125" y="2097"/>
                  </a:cubicBezTo>
                  <a:cubicBezTo>
                    <a:pt x="1125" y="2128"/>
                    <a:pt x="1125" y="2189"/>
                    <a:pt x="1156" y="2219"/>
                  </a:cubicBezTo>
                  <a:lnTo>
                    <a:pt x="1156" y="2189"/>
                  </a:lnTo>
                  <a:cubicBezTo>
                    <a:pt x="1217" y="1976"/>
                    <a:pt x="1247" y="1793"/>
                    <a:pt x="1308" y="1611"/>
                  </a:cubicBezTo>
                  <a:cubicBezTo>
                    <a:pt x="1308" y="1581"/>
                    <a:pt x="1369" y="1581"/>
                    <a:pt x="1369" y="1520"/>
                  </a:cubicBezTo>
                  <a:cubicBezTo>
                    <a:pt x="1521" y="1581"/>
                    <a:pt x="1612" y="1642"/>
                    <a:pt x="1764" y="1763"/>
                  </a:cubicBezTo>
                  <a:cubicBezTo>
                    <a:pt x="1855" y="1793"/>
                    <a:pt x="1885" y="1824"/>
                    <a:pt x="1976" y="1885"/>
                  </a:cubicBezTo>
                  <a:cubicBezTo>
                    <a:pt x="1976" y="1885"/>
                    <a:pt x="1976" y="1824"/>
                    <a:pt x="1916" y="1824"/>
                  </a:cubicBezTo>
                  <a:cubicBezTo>
                    <a:pt x="1824" y="1672"/>
                    <a:pt x="1703" y="1520"/>
                    <a:pt x="1612" y="1338"/>
                  </a:cubicBezTo>
                  <a:cubicBezTo>
                    <a:pt x="1612" y="1307"/>
                    <a:pt x="1581" y="1307"/>
                    <a:pt x="1581" y="1277"/>
                  </a:cubicBezTo>
                  <a:cubicBezTo>
                    <a:pt x="1673" y="1277"/>
                    <a:pt x="1824" y="1216"/>
                    <a:pt x="1976" y="1186"/>
                  </a:cubicBezTo>
                  <a:cubicBezTo>
                    <a:pt x="2037" y="1186"/>
                    <a:pt x="2128" y="1155"/>
                    <a:pt x="2189" y="1155"/>
                  </a:cubicBezTo>
                  <a:lnTo>
                    <a:pt x="2159" y="1155"/>
                  </a:lnTo>
                  <a:cubicBezTo>
                    <a:pt x="1976" y="1125"/>
                    <a:pt x="1764" y="1064"/>
                    <a:pt x="1581" y="1003"/>
                  </a:cubicBezTo>
                  <a:cubicBezTo>
                    <a:pt x="1551" y="1003"/>
                    <a:pt x="1551" y="973"/>
                    <a:pt x="1521" y="973"/>
                  </a:cubicBezTo>
                  <a:cubicBezTo>
                    <a:pt x="1521" y="912"/>
                    <a:pt x="1521" y="912"/>
                    <a:pt x="1551" y="882"/>
                  </a:cubicBezTo>
                  <a:cubicBezTo>
                    <a:pt x="1612" y="730"/>
                    <a:pt x="1703" y="608"/>
                    <a:pt x="1764" y="517"/>
                  </a:cubicBezTo>
                  <a:cubicBezTo>
                    <a:pt x="1824" y="456"/>
                    <a:pt x="1855" y="395"/>
                    <a:pt x="1885" y="365"/>
                  </a:cubicBezTo>
                  <a:lnTo>
                    <a:pt x="1885" y="365"/>
                  </a:lnTo>
                  <a:cubicBezTo>
                    <a:pt x="1885" y="365"/>
                    <a:pt x="1855" y="365"/>
                    <a:pt x="1855" y="395"/>
                  </a:cubicBezTo>
                  <a:cubicBezTo>
                    <a:pt x="1703" y="517"/>
                    <a:pt x="1551" y="608"/>
                    <a:pt x="1369" y="669"/>
                  </a:cubicBezTo>
                  <a:cubicBezTo>
                    <a:pt x="1308" y="669"/>
                    <a:pt x="1277" y="699"/>
                    <a:pt x="1277" y="699"/>
                  </a:cubicBezTo>
                  <a:cubicBezTo>
                    <a:pt x="1277" y="669"/>
                    <a:pt x="1247" y="669"/>
                    <a:pt x="1247" y="608"/>
                  </a:cubicBezTo>
                  <a:cubicBezTo>
                    <a:pt x="1156" y="456"/>
                    <a:pt x="1156" y="304"/>
                    <a:pt x="1125" y="213"/>
                  </a:cubicBezTo>
                  <a:cubicBezTo>
                    <a:pt x="1125" y="152"/>
                    <a:pt x="1095" y="91"/>
                    <a:pt x="109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33"/>
            <p:cNvSpPr/>
            <p:nvPr/>
          </p:nvSpPr>
          <p:spPr>
            <a:xfrm>
              <a:off x="8958148" y="430583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3"/>
                    <a:pt x="1034" y="42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730" y="609"/>
                    <a:pt x="578" y="487"/>
                    <a:pt x="456" y="426"/>
                  </a:cubicBezTo>
                  <a:cubicBezTo>
                    <a:pt x="365" y="365"/>
                    <a:pt x="335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396" y="487"/>
                    <a:pt x="517" y="639"/>
                    <a:pt x="608" y="821"/>
                  </a:cubicBezTo>
                  <a:cubicBezTo>
                    <a:pt x="608" y="882"/>
                    <a:pt x="639" y="913"/>
                    <a:pt x="639" y="913"/>
                  </a:cubicBezTo>
                  <a:cubicBezTo>
                    <a:pt x="487" y="973"/>
                    <a:pt x="335" y="1034"/>
                    <a:pt x="183" y="1065"/>
                  </a:cubicBezTo>
                  <a:cubicBezTo>
                    <a:pt x="92" y="1065"/>
                    <a:pt x="31" y="1095"/>
                    <a:pt x="1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0"/>
                    <a:pt x="487" y="1672"/>
                    <a:pt x="396" y="1794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0"/>
                    <a:pt x="943" y="1520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8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6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4" y="1733"/>
                  </a:cubicBezTo>
                  <a:cubicBezTo>
                    <a:pt x="1855" y="1794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15" y="1824"/>
                  </a:cubicBezTo>
                  <a:cubicBezTo>
                    <a:pt x="1824" y="1672"/>
                    <a:pt x="1703" y="1520"/>
                    <a:pt x="1642" y="130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94" y="1065"/>
                    <a:pt x="1581" y="973"/>
                  </a:cubicBezTo>
                  <a:cubicBezTo>
                    <a:pt x="1551" y="973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42" y="730"/>
                    <a:pt x="1703" y="609"/>
                    <a:pt x="1794" y="487"/>
                  </a:cubicBezTo>
                  <a:cubicBezTo>
                    <a:pt x="1824" y="457"/>
                    <a:pt x="1855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5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33"/>
            <p:cNvSpPr/>
            <p:nvPr/>
          </p:nvSpPr>
          <p:spPr>
            <a:xfrm>
              <a:off x="3509738" y="72245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1"/>
                  </a:moveTo>
                  <a:cubicBezTo>
                    <a:pt x="122" y="1"/>
                    <a:pt x="1" y="122"/>
                    <a:pt x="1" y="213"/>
                  </a:cubicBezTo>
                  <a:cubicBezTo>
                    <a:pt x="1" y="335"/>
                    <a:pt x="122" y="457"/>
                    <a:pt x="213" y="457"/>
                  </a:cubicBezTo>
                  <a:cubicBezTo>
                    <a:pt x="335" y="457"/>
                    <a:pt x="456" y="335"/>
                    <a:pt x="456" y="213"/>
                  </a:cubicBezTo>
                  <a:cubicBezTo>
                    <a:pt x="456" y="12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33"/>
            <p:cNvSpPr/>
            <p:nvPr/>
          </p:nvSpPr>
          <p:spPr>
            <a:xfrm>
              <a:off x="2874147" y="795418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1" y="547"/>
                    <a:pt x="153" y="699"/>
                    <a:pt x="335" y="699"/>
                  </a:cubicBezTo>
                  <a:cubicBezTo>
                    <a:pt x="517" y="699"/>
                    <a:pt x="669" y="547"/>
                    <a:pt x="669" y="36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33"/>
            <p:cNvSpPr/>
            <p:nvPr/>
          </p:nvSpPr>
          <p:spPr>
            <a:xfrm>
              <a:off x="3994632" y="207925"/>
              <a:ext cx="13643" cy="14761"/>
            </a:xfrm>
            <a:custGeom>
              <a:rect b="b" l="l" r="r" t="t"/>
              <a:pathLst>
                <a:path extrusionOk="0" h="396" w="366">
                  <a:moveTo>
                    <a:pt x="183" y="1"/>
                  </a:moveTo>
                  <a:cubicBezTo>
                    <a:pt x="62" y="1"/>
                    <a:pt x="1" y="92"/>
                    <a:pt x="1" y="183"/>
                  </a:cubicBezTo>
                  <a:cubicBezTo>
                    <a:pt x="1" y="305"/>
                    <a:pt x="62" y="396"/>
                    <a:pt x="183" y="396"/>
                  </a:cubicBezTo>
                  <a:cubicBezTo>
                    <a:pt x="274" y="396"/>
                    <a:pt x="366" y="305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33"/>
            <p:cNvSpPr/>
            <p:nvPr/>
          </p:nvSpPr>
          <p:spPr>
            <a:xfrm>
              <a:off x="4932913" y="4999128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1"/>
                  </a:moveTo>
                  <a:cubicBezTo>
                    <a:pt x="152" y="1"/>
                    <a:pt x="0" y="122"/>
                    <a:pt x="0" y="305"/>
                  </a:cubicBezTo>
                  <a:cubicBezTo>
                    <a:pt x="0" y="456"/>
                    <a:pt x="152" y="608"/>
                    <a:pt x="304" y="608"/>
                  </a:cubicBezTo>
                  <a:cubicBezTo>
                    <a:pt x="456" y="608"/>
                    <a:pt x="608" y="487"/>
                    <a:pt x="608" y="305"/>
                  </a:cubicBezTo>
                  <a:cubicBezTo>
                    <a:pt x="608" y="122"/>
                    <a:pt x="456" y="1"/>
                    <a:pt x="30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33"/>
            <p:cNvSpPr/>
            <p:nvPr/>
          </p:nvSpPr>
          <p:spPr>
            <a:xfrm>
              <a:off x="175289" y="1452516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44" y="1"/>
                  </a:moveTo>
                  <a:cubicBezTo>
                    <a:pt x="92" y="1"/>
                    <a:pt x="1" y="122"/>
                    <a:pt x="1" y="274"/>
                  </a:cubicBezTo>
                  <a:cubicBezTo>
                    <a:pt x="1" y="426"/>
                    <a:pt x="92" y="548"/>
                    <a:pt x="244" y="548"/>
                  </a:cubicBezTo>
                  <a:cubicBezTo>
                    <a:pt x="396" y="548"/>
                    <a:pt x="518" y="426"/>
                    <a:pt x="518" y="274"/>
                  </a:cubicBezTo>
                  <a:cubicBezTo>
                    <a:pt x="518" y="153"/>
                    <a:pt x="396" y="6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33"/>
            <p:cNvSpPr/>
            <p:nvPr/>
          </p:nvSpPr>
          <p:spPr>
            <a:xfrm>
              <a:off x="2007422" y="1002735"/>
              <a:ext cx="13643" cy="13643"/>
            </a:xfrm>
            <a:custGeom>
              <a:rect b="b" l="l" r="r" t="t"/>
              <a:pathLst>
                <a:path extrusionOk="0" h="366" w="366">
                  <a:moveTo>
                    <a:pt x="183" y="0"/>
                  </a:moveTo>
                  <a:cubicBezTo>
                    <a:pt x="62" y="0"/>
                    <a:pt x="1" y="61"/>
                    <a:pt x="1" y="183"/>
                  </a:cubicBezTo>
                  <a:cubicBezTo>
                    <a:pt x="1" y="304"/>
                    <a:pt x="62" y="365"/>
                    <a:pt x="183" y="365"/>
                  </a:cubicBezTo>
                  <a:cubicBezTo>
                    <a:pt x="305" y="365"/>
                    <a:pt x="366" y="304"/>
                    <a:pt x="366" y="183"/>
                  </a:cubicBezTo>
                  <a:cubicBezTo>
                    <a:pt x="366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33"/>
            <p:cNvSpPr/>
            <p:nvPr/>
          </p:nvSpPr>
          <p:spPr>
            <a:xfrm>
              <a:off x="283215" y="110662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6"/>
                    <a:pt x="92" y="457"/>
                    <a:pt x="214" y="457"/>
                  </a:cubicBezTo>
                  <a:cubicBezTo>
                    <a:pt x="335" y="457"/>
                    <a:pt x="457" y="366"/>
                    <a:pt x="457" y="244"/>
                  </a:cubicBezTo>
                  <a:cubicBezTo>
                    <a:pt x="457" y="12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33"/>
            <p:cNvSpPr/>
            <p:nvPr/>
          </p:nvSpPr>
          <p:spPr>
            <a:xfrm>
              <a:off x="695462" y="904914"/>
              <a:ext cx="20427" cy="20427"/>
            </a:xfrm>
            <a:custGeom>
              <a:rect b="b" l="l" r="r" t="t"/>
              <a:pathLst>
                <a:path extrusionOk="0" h="548" w="54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33"/>
            <p:cNvSpPr/>
            <p:nvPr/>
          </p:nvSpPr>
          <p:spPr>
            <a:xfrm>
              <a:off x="977586" y="1317697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18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04"/>
                    <a:pt x="91" y="396"/>
                    <a:pt x="183" y="396"/>
                  </a:cubicBezTo>
                  <a:cubicBezTo>
                    <a:pt x="304" y="396"/>
                    <a:pt x="395" y="304"/>
                    <a:pt x="395" y="213"/>
                  </a:cubicBezTo>
                  <a:cubicBezTo>
                    <a:pt x="39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33"/>
            <p:cNvSpPr/>
            <p:nvPr/>
          </p:nvSpPr>
          <p:spPr>
            <a:xfrm>
              <a:off x="2629236" y="5033369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1"/>
                  </a:moveTo>
                  <a:cubicBezTo>
                    <a:pt x="123" y="1"/>
                    <a:pt x="1" y="122"/>
                    <a:pt x="1" y="244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335" y="456"/>
                    <a:pt x="457" y="335"/>
                    <a:pt x="457" y="244"/>
                  </a:cubicBezTo>
                  <a:cubicBezTo>
                    <a:pt x="457" y="122"/>
                    <a:pt x="335" y="3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33"/>
            <p:cNvSpPr/>
            <p:nvPr/>
          </p:nvSpPr>
          <p:spPr>
            <a:xfrm>
              <a:off x="40600" y="98801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0"/>
                  </a:moveTo>
                  <a:cubicBezTo>
                    <a:pt x="92" y="0"/>
                    <a:pt x="1" y="122"/>
                    <a:pt x="1" y="244"/>
                  </a:cubicBezTo>
                  <a:cubicBezTo>
                    <a:pt x="1" y="36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4"/>
                  </a:cubicBezTo>
                  <a:cubicBezTo>
                    <a:pt x="457" y="122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33"/>
            <p:cNvSpPr/>
            <p:nvPr/>
          </p:nvSpPr>
          <p:spPr>
            <a:xfrm>
              <a:off x="1187176" y="366025"/>
              <a:ext cx="9095" cy="9095"/>
            </a:xfrm>
            <a:custGeom>
              <a:rect b="b" l="l" r="r" t="t"/>
              <a:pathLst>
                <a:path extrusionOk="0" h="244" w="244">
                  <a:moveTo>
                    <a:pt x="122" y="0"/>
                  </a:moveTo>
                  <a:cubicBezTo>
                    <a:pt x="31" y="0"/>
                    <a:pt x="0" y="61"/>
                    <a:pt x="0" y="122"/>
                  </a:cubicBezTo>
                  <a:cubicBezTo>
                    <a:pt x="0" y="213"/>
                    <a:pt x="31" y="243"/>
                    <a:pt x="122" y="243"/>
                  </a:cubicBezTo>
                  <a:cubicBezTo>
                    <a:pt x="183" y="243"/>
                    <a:pt x="244" y="213"/>
                    <a:pt x="244" y="122"/>
                  </a:cubicBezTo>
                  <a:cubicBezTo>
                    <a:pt x="244" y="61"/>
                    <a:pt x="152" y="31"/>
                    <a:pt x="12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33"/>
            <p:cNvSpPr/>
            <p:nvPr/>
          </p:nvSpPr>
          <p:spPr>
            <a:xfrm>
              <a:off x="1414882" y="82713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66" y="456"/>
                    <a:pt x="457" y="335"/>
                    <a:pt x="457" y="213"/>
                  </a:cubicBezTo>
                  <a:cubicBezTo>
                    <a:pt x="457" y="9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33"/>
            <p:cNvSpPr/>
            <p:nvPr/>
          </p:nvSpPr>
          <p:spPr>
            <a:xfrm>
              <a:off x="2176284" y="4254857"/>
              <a:ext cx="11369" cy="11369"/>
            </a:xfrm>
            <a:custGeom>
              <a:rect b="b" l="l" r="r" t="t"/>
              <a:pathLst>
                <a:path extrusionOk="0" h="305" w="305">
                  <a:moveTo>
                    <a:pt x="152" y="0"/>
                  </a:moveTo>
                  <a:cubicBezTo>
                    <a:pt x="61" y="0"/>
                    <a:pt x="0" y="61"/>
                    <a:pt x="0" y="152"/>
                  </a:cubicBezTo>
                  <a:cubicBezTo>
                    <a:pt x="0" y="213"/>
                    <a:pt x="61" y="304"/>
                    <a:pt x="152" y="304"/>
                  </a:cubicBezTo>
                  <a:cubicBezTo>
                    <a:pt x="213" y="304"/>
                    <a:pt x="304" y="213"/>
                    <a:pt x="304" y="152"/>
                  </a:cubicBezTo>
                  <a:cubicBezTo>
                    <a:pt x="304" y="61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33"/>
            <p:cNvSpPr/>
            <p:nvPr/>
          </p:nvSpPr>
          <p:spPr>
            <a:xfrm>
              <a:off x="2715859" y="4753245"/>
              <a:ext cx="20464" cy="20427"/>
            </a:xfrm>
            <a:custGeom>
              <a:rect b="b" l="l" r="r" t="t"/>
              <a:pathLst>
                <a:path extrusionOk="0" h="548" w="549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33"/>
            <p:cNvSpPr/>
            <p:nvPr/>
          </p:nvSpPr>
          <p:spPr>
            <a:xfrm>
              <a:off x="145228" y="2621768"/>
              <a:ext cx="19308" cy="19308"/>
            </a:xfrm>
            <a:custGeom>
              <a:rect b="b" l="l" r="r" t="t"/>
              <a:pathLst>
                <a:path extrusionOk="0" h="51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18" y="395"/>
                    <a:pt x="518" y="274"/>
                  </a:cubicBezTo>
                  <a:cubicBezTo>
                    <a:pt x="51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33"/>
            <p:cNvSpPr/>
            <p:nvPr/>
          </p:nvSpPr>
          <p:spPr>
            <a:xfrm>
              <a:off x="151026" y="314838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48" y="395"/>
                    <a:pt x="548" y="243"/>
                  </a:cubicBezTo>
                  <a:cubicBezTo>
                    <a:pt x="548" y="152"/>
                    <a:pt x="426" y="31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33"/>
            <p:cNvSpPr/>
            <p:nvPr/>
          </p:nvSpPr>
          <p:spPr>
            <a:xfrm>
              <a:off x="179966" y="2013337"/>
              <a:ext cx="43090" cy="4309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33"/>
            <p:cNvSpPr/>
            <p:nvPr/>
          </p:nvSpPr>
          <p:spPr>
            <a:xfrm>
              <a:off x="8441566" y="5014530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13" y="1"/>
                    <a:pt x="1" y="21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33"/>
            <p:cNvSpPr/>
            <p:nvPr/>
          </p:nvSpPr>
          <p:spPr>
            <a:xfrm>
              <a:off x="8401093" y="3710075"/>
              <a:ext cx="18153" cy="15916"/>
            </a:xfrm>
            <a:custGeom>
              <a:rect b="b" l="l" r="r" t="t"/>
              <a:pathLst>
                <a:path extrusionOk="0" h="427" w="487">
                  <a:moveTo>
                    <a:pt x="244" y="1"/>
                  </a:moveTo>
                  <a:cubicBezTo>
                    <a:pt x="122" y="1"/>
                    <a:pt x="0" y="62"/>
                    <a:pt x="0" y="214"/>
                  </a:cubicBezTo>
                  <a:cubicBezTo>
                    <a:pt x="0" y="335"/>
                    <a:pt x="122" y="426"/>
                    <a:pt x="244" y="426"/>
                  </a:cubicBezTo>
                  <a:cubicBezTo>
                    <a:pt x="365" y="426"/>
                    <a:pt x="487" y="366"/>
                    <a:pt x="487" y="214"/>
                  </a:cubicBezTo>
                  <a:cubicBezTo>
                    <a:pt x="487" y="6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33"/>
            <p:cNvSpPr/>
            <p:nvPr/>
          </p:nvSpPr>
          <p:spPr>
            <a:xfrm>
              <a:off x="3866584" y="5073513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8"/>
                    <a:pt x="274" y="548"/>
                  </a:cubicBezTo>
                  <a:cubicBezTo>
                    <a:pt x="396" y="548"/>
                    <a:pt x="517" y="426"/>
                    <a:pt x="517" y="274"/>
                  </a:cubicBezTo>
                  <a:cubicBezTo>
                    <a:pt x="51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33"/>
            <p:cNvSpPr/>
            <p:nvPr/>
          </p:nvSpPr>
          <p:spPr>
            <a:xfrm>
              <a:off x="3516198" y="5010480"/>
              <a:ext cx="31758" cy="30603"/>
            </a:xfrm>
            <a:custGeom>
              <a:rect b="b" l="l" r="r" t="t"/>
              <a:pathLst>
                <a:path extrusionOk="0" h="821" w="852">
                  <a:moveTo>
                    <a:pt x="426" y="0"/>
                  </a:moveTo>
                  <a:cubicBezTo>
                    <a:pt x="214" y="0"/>
                    <a:pt x="1" y="183"/>
                    <a:pt x="1" y="426"/>
                  </a:cubicBezTo>
                  <a:cubicBezTo>
                    <a:pt x="1" y="639"/>
                    <a:pt x="214" y="821"/>
                    <a:pt x="426" y="821"/>
                  </a:cubicBezTo>
                  <a:cubicBezTo>
                    <a:pt x="670" y="821"/>
                    <a:pt x="852" y="639"/>
                    <a:pt x="852" y="426"/>
                  </a:cubicBezTo>
                  <a:cubicBezTo>
                    <a:pt x="852" y="183"/>
                    <a:pt x="670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33"/>
            <p:cNvSpPr/>
            <p:nvPr/>
          </p:nvSpPr>
          <p:spPr>
            <a:xfrm>
              <a:off x="8948348" y="4479600"/>
              <a:ext cx="34032" cy="34032"/>
            </a:xfrm>
            <a:custGeom>
              <a:rect b="b" l="l" r="r" t="t"/>
              <a:pathLst>
                <a:path extrusionOk="0" h="913" w="913">
                  <a:moveTo>
                    <a:pt x="456" y="1"/>
                  </a:moveTo>
                  <a:cubicBezTo>
                    <a:pt x="183" y="1"/>
                    <a:pt x="0" y="244"/>
                    <a:pt x="0" y="457"/>
                  </a:cubicBezTo>
                  <a:cubicBezTo>
                    <a:pt x="0" y="730"/>
                    <a:pt x="183" y="913"/>
                    <a:pt x="456" y="913"/>
                  </a:cubicBezTo>
                  <a:cubicBezTo>
                    <a:pt x="730" y="913"/>
                    <a:pt x="912" y="700"/>
                    <a:pt x="912" y="457"/>
                  </a:cubicBezTo>
                  <a:cubicBezTo>
                    <a:pt x="912" y="244"/>
                    <a:pt x="730" y="1"/>
                    <a:pt x="456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33"/>
            <p:cNvSpPr/>
            <p:nvPr/>
          </p:nvSpPr>
          <p:spPr>
            <a:xfrm>
              <a:off x="4425181" y="37994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0" y="487"/>
                    <a:pt x="122" y="608"/>
                    <a:pt x="304" y="608"/>
                  </a:cubicBezTo>
                  <a:cubicBezTo>
                    <a:pt x="456" y="608"/>
                    <a:pt x="608" y="487"/>
                    <a:pt x="608" y="304"/>
                  </a:cubicBezTo>
                  <a:cubicBezTo>
                    <a:pt x="608" y="122"/>
                    <a:pt x="456" y="0"/>
                    <a:pt x="30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33"/>
            <p:cNvSpPr/>
            <p:nvPr/>
          </p:nvSpPr>
          <p:spPr>
            <a:xfrm>
              <a:off x="6236984" y="4836826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33"/>
            <p:cNvSpPr/>
            <p:nvPr/>
          </p:nvSpPr>
          <p:spPr>
            <a:xfrm>
              <a:off x="4105073" y="4992021"/>
              <a:ext cx="24937" cy="26093"/>
            </a:xfrm>
            <a:custGeom>
              <a:rect b="b" l="l" r="r" t="t"/>
              <a:pathLst>
                <a:path extrusionOk="0" h="700" w="669">
                  <a:moveTo>
                    <a:pt x="335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47"/>
                    <a:pt x="152" y="699"/>
                    <a:pt x="335" y="699"/>
                  </a:cubicBezTo>
                  <a:cubicBezTo>
                    <a:pt x="517" y="699"/>
                    <a:pt x="669" y="54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33"/>
            <p:cNvSpPr/>
            <p:nvPr/>
          </p:nvSpPr>
          <p:spPr>
            <a:xfrm>
              <a:off x="6139230" y="119520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33"/>
            <p:cNvSpPr/>
            <p:nvPr/>
          </p:nvSpPr>
          <p:spPr>
            <a:xfrm>
              <a:off x="5359856" y="4752737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1" y="608"/>
                    <a:pt x="183" y="760"/>
                    <a:pt x="365" y="760"/>
                  </a:cubicBezTo>
                  <a:cubicBezTo>
                    <a:pt x="609" y="760"/>
                    <a:pt x="761" y="547"/>
                    <a:pt x="761" y="365"/>
                  </a:cubicBezTo>
                  <a:cubicBezTo>
                    <a:pt x="761" y="183"/>
                    <a:pt x="609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33"/>
            <p:cNvSpPr/>
            <p:nvPr/>
          </p:nvSpPr>
          <p:spPr>
            <a:xfrm>
              <a:off x="5816459" y="79811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213" y="1"/>
                  </a:moveTo>
                  <a:cubicBezTo>
                    <a:pt x="91" y="1"/>
                    <a:pt x="0" y="92"/>
                    <a:pt x="0" y="213"/>
                  </a:cubicBezTo>
                  <a:cubicBezTo>
                    <a:pt x="0" y="305"/>
                    <a:pt x="91" y="396"/>
                    <a:pt x="213" y="396"/>
                  </a:cubicBezTo>
                  <a:cubicBezTo>
                    <a:pt x="304" y="396"/>
                    <a:pt x="395" y="305"/>
                    <a:pt x="395" y="213"/>
                  </a:cubicBezTo>
                  <a:cubicBezTo>
                    <a:pt x="395" y="92"/>
                    <a:pt x="304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33"/>
            <p:cNvSpPr/>
            <p:nvPr/>
          </p:nvSpPr>
          <p:spPr>
            <a:xfrm>
              <a:off x="7003775" y="59106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1"/>
                  </a:moveTo>
                  <a:cubicBezTo>
                    <a:pt x="153" y="1"/>
                    <a:pt x="1" y="153"/>
                    <a:pt x="1" y="365"/>
                  </a:cubicBezTo>
                  <a:cubicBezTo>
                    <a:pt x="1" y="548"/>
                    <a:pt x="153" y="700"/>
                    <a:pt x="335" y="700"/>
                  </a:cubicBezTo>
                  <a:cubicBezTo>
                    <a:pt x="518" y="700"/>
                    <a:pt x="670" y="548"/>
                    <a:pt x="670" y="365"/>
                  </a:cubicBez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33"/>
            <p:cNvSpPr/>
            <p:nvPr/>
          </p:nvSpPr>
          <p:spPr>
            <a:xfrm>
              <a:off x="6634430" y="5002831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5" y="0"/>
                  </a:moveTo>
                  <a:cubicBezTo>
                    <a:pt x="122" y="0"/>
                    <a:pt x="1" y="152"/>
                    <a:pt x="1" y="304"/>
                  </a:cubicBezTo>
                  <a:cubicBezTo>
                    <a:pt x="1" y="487"/>
                    <a:pt x="122" y="608"/>
                    <a:pt x="305" y="608"/>
                  </a:cubicBezTo>
                  <a:cubicBezTo>
                    <a:pt x="457" y="608"/>
                    <a:pt x="609" y="487"/>
                    <a:pt x="609" y="304"/>
                  </a:cubicBezTo>
                  <a:cubicBezTo>
                    <a:pt x="609" y="152"/>
                    <a:pt x="457" y="0"/>
                    <a:pt x="30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33"/>
            <p:cNvSpPr/>
            <p:nvPr/>
          </p:nvSpPr>
          <p:spPr>
            <a:xfrm>
              <a:off x="8877525" y="1780898"/>
              <a:ext cx="17035" cy="17221"/>
            </a:xfrm>
            <a:custGeom>
              <a:rect b="b" l="l" r="r" t="t"/>
              <a:pathLst>
                <a:path extrusionOk="0" h="462" w="457">
                  <a:moveTo>
                    <a:pt x="251" y="1"/>
                  </a:moveTo>
                  <a:cubicBezTo>
                    <a:pt x="238" y="1"/>
                    <a:pt x="226" y="2"/>
                    <a:pt x="213" y="5"/>
                  </a:cubicBezTo>
                  <a:cubicBezTo>
                    <a:pt x="91" y="5"/>
                    <a:pt x="0" y="127"/>
                    <a:pt x="0" y="248"/>
                  </a:cubicBezTo>
                  <a:cubicBezTo>
                    <a:pt x="0" y="370"/>
                    <a:pt x="91" y="461"/>
                    <a:pt x="213" y="461"/>
                  </a:cubicBezTo>
                  <a:cubicBezTo>
                    <a:pt x="334" y="461"/>
                    <a:pt x="456" y="370"/>
                    <a:pt x="456" y="248"/>
                  </a:cubicBezTo>
                  <a:cubicBezTo>
                    <a:pt x="456" y="112"/>
                    <a:pt x="359" y="1"/>
                    <a:pt x="25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33"/>
            <p:cNvSpPr/>
            <p:nvPr/>
          </p:nvSpPr>
          <p:spPr>
            <a:xfrm>
              <a:off x="8887142" y="292122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426" y="517"/>
                    <a:pt x="547" y="396"/>
                    <a:pt x="547" y="244"/>
                  </a:cubicBezTo>
                  <a:cubicBezTo>
                    <a:pt x="547" y="92"/>
                    <a:pt x="395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33"/>
            <p:cNvSpPr/>
            <p:nvPr/>
          </p:nvSpPr>
          <p:spPr>
            <a:xfrm>
              <a:off x="8193402" y="90639"/>
              <a:ext cx="36306" cy="36269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33"/>
            <p:cNvSpPr/>
            <p:nvPr/>
          </p:nvSpPr>
          <p:spPr>
            <a:xfrm>
              <a:off x="6813653" y="4821258"/>
              <a:ext cx="26093" cy="24974"/>
            </a:xfrm>
            <a:custGeom>
              <a:rect b="b" l="l" r="r" t="t"/>
              <a:pathLst>
                <a:path extrusionOk="0" h="670" w="700">
                  <a:moveTo>
                    <a:pt x="36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65" y="669"/>
                  </a:cubicBezTo>
                  <a:cubicBezTo>
                    <a:pt x="547" y="669"/>
                    <a:pt x="699" y="517"/>
                    <a:pt x="699" y="335"/>
                  </a:cubicBezTo>
                  <a:cubicBezTo>
                    <a:pt x="699" y="152"/>
                    <a:pt x="547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33"/>
            <p:cNvSpPr/>
            <p:nvPr/>
          </p:nvSpPr>
          <p:spPr>
            <a:xfrm>
              <a:off x="8952482" y="81014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6" y="335"/>
                    <a:pt x="456" y="213"/>
                  </a:cubicBezTo>
                  <a:cubicBezTo>
                    <a:pt x="456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33"/>
            <p:cNvSpPr/>
            <p:nvPr/>
          </p:nvSpPr>
          <p:spPr>
            <a:xfrm>
              <a:off x="8964205" y="1338086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33"/>
            <p:cNvSpPr/>
            <p:nvPr/>
          </p:nvSpPr>
          <p:spPr>
            <a:xfrm>
              <a:off x="8933752" y="1963825"/>
              <a:ext cx="31758" cy="31758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0" y="182"/>
                    <a:pt x="0" y="426"/>
                  </a:cubicBezTo>
                  <a:cubicBezTo>
                    <a:pt x="0" y="669"/>
                    <a:pt x="183" y="851"/>
                    <a:pt x="426" y="851"/>
                  </a:cubicBezTo>
                  <a:cubicBezTo>
                    <a:pt x="669" y="851"/>
                    <a:pt x="851" y="669"/>
                    <a:pt x="851" y="426"/>
                  </a:cubicBezTo>
                  <a:cubicBezTo>
                    <a:pt x="851" y="182"/>
                    <a:pt x="669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7" name="Google Shape;1717;p33"/>
          <p:cNvSpPr/>
          <p:nvPr/>
        </p:nvSpPr>
        <p:spPr>
          <a:xfrm>
            <a:off x="391493" y="192725"/>
            <a:ext cx="8359800" cy="4758000"/>
          </a:xfrm>
          <a:prstGeom prst="roundRect">
            <a:avLst>
              <a:gd fmla="val 2025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8" name="Google Shape;1718;p33"/>
          <p:cNvSpPr/>
          <p:nvPr/>
        </p:nvSpPr>
        <p:spPr>
          <a:xfrm>
            <a:off x="720000" y="435857"/>
            <a:ext cx="7692900" cy="6027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00E1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9" name="Google Shape;1719;p33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720" name="Google Shape;1720;p33"/>
          <p:cNvSpPr/>
          <p:nvPr/>
        </p:nvSpPr>
        <p:spPr>
          <a:xfrm flipH="1">
            <a:off x="726471" y="1220800"/>
            <a:ext cx="7692900" cy="3382800"/>
          </a:xfrm>
          <a:prstGeom prst="roundRect">
            <a:avLst>
              <a:gd fmla="val 2554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34"/>
          <p:cNvSpPr/>
          <p:nvPr/>
        </p:nvSpPr>
        <p:spPr>
          <a:xfrm>
            <a:off x="391493" y="192725"/>
            <a:ext cx="8359800" cy="4758000"/>
          </a:xfrm>
          <a:prstGeom prst="roundRect">
            <a:avLst>
              <a:gd fmla="val 2025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34"/>
          <p:cNvSpPr/>
          <p:nvPr/>
        </p:nvSpPr>
        <p:spPr>
          <a:xfrm>
            <a:off x="720000" y="4071425"/>
            <a:ext cx="7704000" cy="532200"/>
          </a:xfrm>
          <a:prstGeom prst="roundRect">
            <a:avLst>
              <a:gd fmla="val 11833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4" name="Google Shape;1724;p34"/>
          <p:cNvGrpSpPr/>
          <p:nvPr/>
        </p:nvGrpSpPr>
        <p:grpSpPr>
          <a:xfrm>
            <a:off x="37929" y="35116"/>
            <a:ext cx="9082835" cy="5058823"/>
            <a:chOff x="40600" y="35116"/>
            <a:chExt cx="8999143" cy="5058823"/>
          </a:xfrm>
        </p:grpSpPr>
        <p:sp>
          <p:nvSpPr>
            <p:cNvPr id="1725" name="Google Shape;1725;p34"/>
            <p:cNvSpPr/>
            <p:nvPr/>
          </p:nvSpPr>
          <p:spPr>
            <a:xfrm>
              <a:off x="179319" y="76630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4"/>
                    <a:pt x="1004" y="39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52" y="639"/>
                  </a:lnTo>
                  <a:cubicBezTo>
                    <a:pt x="700" y="609"/>
                    <a:pt x="548" y="487"/>
                    <a:pt x="456" y="426"/>
                  </a:cubicBezTo>
                  <a:cubicBezTo>
                    <a:pt x="365" y="366"/>
                    <a:pt x="335" y="335"/>
                    <a:pt x="244" y="305"/>
                  </a:cubicBezTo>
                  <a:lnTo>
                    <a:pt x="244" y="305"/>
                  </a:lnTo>
                  <a:cubicBezTo>
                    <a:pt x="244" y="305"/>
                    <a:pt x="244" y="335"/>
                    <a:pt x="304" y="335"/>
                  </a:cubicBezTo>
                  <a:cubicBezTo>
                    <a:pt x="396" y="487"/>
                    <a:pt x="517" y="639"/>
                    <a:pt x="608" y="822"/>
                  </a:cubicBezTo>
                  <a:cubicBezTo>
                    <a:pt x="608" y="852"/>
                    <a:pt x="639" y="913"/>
                    <a:pt x="639" y="913"/>
                  </a:cubicBezTo>
                  <a:cubicBezTo>
                    <a:pt x="487" y="974"/>
                    <a:pt x="335" y="1034"/>
                    <a:pt x="183" y="1065"/>
                  </a:cubicBezTo>
                  <a:cubicBezTo>
                    <a:pt x="92" y="1065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1"/>
                    <a:pt x="487" y="1673"/>
                    <a:pt x="396" y="1794"/>
                  </a:cubicBezTo>
                  <a:cubicBezTo>
                    <a:pt x="365" y="1825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1"/>
                    <a:pt x="943" y="1521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9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7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1"/>
                  </a:cubicBezTo>
                  <a:cubicBezTo>
                    <a:pt x="1520" y="1551"/>
                    <a:pt x="1611" y="1642"/>
                    <a:pt x="1763" y="1733"/>
                  </a:cubicBezTo>
                  <a:cubicBezTo>
                    <a:pt x="1855" y="179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3" y="1521"/>
                    <a:pt x="1611" y="133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672" y="1247"/>
                    <a:pt x="179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63" y="1065"/>
                    <a:pt x="1581" y="974"/>
                  </a:cubicBezTo>
                  <a:cubicBezTo>
                    <a:pt x="1551" y="974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11" y="730"/>
                    <a:pt x="1703" y="609"/>
                    <a:pt x="1763" y="487"/>
                  </a:cubicBezTo>
                  <a:cubicBezTo>
                    <a:pt x="1794" y="457"/>
                    <a:pt x="1855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6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08" y="639"/>
                    <a:pt x="1277" y="670"/>
                    <a:pt x="1277" y="670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34"/>
            <p:cNvSpPr/>
            <p:nvPr/>
          </p:nvSpPr>
          <p:spPr>
            <a:xfrm>
              <a:off x="2364876" y="60666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4" y="1"/>
                  </a:moveTo>
                  <a:lnTo>
                    <a:pt x="1094" y="31"/>
                  </a:lnTo>
                  <a:cubicBezTo>
                    <a:pt x="1064" y="214"/>
                    <a:pt x="1034" y="396"/>
                    <a:pt x="942" y="548"/>
                  </a:cubicBezTo>
                  <a:cubicBezTo>
                    <a:pt x="942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699" y="609"/>
                    <a:pt x="547" y="487"/>
                    <a:pt x="456" y="396"/>
                  </a:cubicBezTo>
                  <a:cubicBezTo>
                    <a:pt x="365" y="366"/>
                    <a:pt x="334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426" y="487"/>
                    <a:pt x="517" y="639"/>
                    <a:pt x="608" y="822"/>
                  </a:cubicBezTo>
                  <a:cubicBezTo>
                    <a:pt x="608" y="852"/>
                    <a:pt x="638" y="913"/>
                    <a:pt x="638" y="913"/>
                  </a:cubicBezTo>
                  <a:cubicBezTo>
                    <a:pt x="486" y="974"/>
                    <a:pt x="334" y="1004"/>
                    <a:pt x="182" y="1065"/>
                  </a:cubicBezTo>
                  <a:cubicBezTo>
                    <a:pt x="122" y="1065"/>
                    <a:pt x="30" y="1095"/>
                    <a:pt x="0" y="1095"/>
                  </a:cubicBezTo>
                  <a:lnTo>
                    <a:pt x="30" y="1095"/>
                  </a:lnTo>
                  <a:cubicBezTo>
                    <a:pt x="213" y="1126"/>
                    <a:pt x="426" y="1156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8"/>
                    <a:pt x="638" y="1369"/>
                    <a:pt x="638" y="1369"/>
                  </a:cubicBezTo>
                  <a:cubicBezTo>
                    <a:pt x="578" y="1490"/>
                    <a:pt x="486" y="1673"/>
                    <a:pt x="426" y="1764"/>
                  </a:cubicBezTo>
                  <a:cubicBezTo>
                    <a:pt x="365" y="1825"/>
                    <a:pt x="365" y="1855"/>
                    <a:pt x="334" y="1885"/>
                  </a:cubicBezTo>
                  <a:cubicBezTo>
                    <a:pt x="334" y="1885"/>
                    <a:pt x="365" y="1885"/>
                    <a:pt x="365" y="1855"/>
                  </a:cubicBezTo>
                  <a:cubicBezTo>
                    <a:pt x="517" y="1733"/>
                    <a:pt x="730" y="1612"/>
                    <a:pt x="882" y="1551"/>
                  </a:cubicBezTo>
                  <a:cubicBezTo>
                    <a:pt x="912" y="1551"/>
                    <a:pt x="912" y="1490"/>
                    <a:pt x="942" y="149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8"/>
                  </a:cubicBezTo>
                  <a:cubicBezTo>
                    <a:pt x="1125" y="2129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46"/>
                    <a:pt x="1246" y="1764"/>
                    <a:pt x="1338" y="1581"/>
                  </a:cubicBezTo>
                  <a:cubicBezTo>
                    <a:pt x="1338" y="1551"/>
                    <a:pt x="1368" y="1551"/>
                    <a:pt x="1368" y="1490"/>
                  </a:cubicBezTo>
                  <a:cubicBezTo>
                    <a:pt x="1520" y="1551"/>
                    <a:pt x="1641" y="1612"/>
                    <a:pt x="1793" y="1733"/>
                  </a:cubicBezTo>
                  <a:cubicBezTo>
                    <a:pt x="1854" y="176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2" y="1490"/>
                    <a:pt x="1611" y="130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702" y="1247"/>
                    <a:pt x="1824" y="1217"/>
                    <a:pt x="1976" y="1156"/>
                  </a:cubicBezTo>
                  <a:cubicBezTo>
                    <a:pt x="2037" y="1156"/>
                    <a:pt x="2128" y="1126"/>
                    <a:pt x="2189" y="1126"/>
                  </a:cubicBezTo>
                  <a:lnTo>
                    <a:pt x="2158" y="1126"/>
                  </a:lnTo>
                  <a:cubicBezTo>
                    <a:pt x="1976" y="1095"/>
                    <a:pt x="1793" y="1065"/>
                    <a:pt x="1581" y="974"/>
                  </a:cubicBezTo>
                  <a:cubicBezTo>
                    <a:pt x="1550" y="974"/>
                    <a:pt x="1550" y="943"/>
                    <a:pt x="1520" y="943"/>
                  </a:cubicBezTo>
                  <a:cubicBezTo>
                    <a:pt x="1520" y="882"/>
                    <a:pt x="1520" y="882"/>
                    <a:pt x="1550" y="852"/>
                  </a:cubicBezTo>
                  <a:cubicBezTo>
                    <a:pt x="1641" y="700"/>
                    <a:pt x="1702" y="609"/>
                    <a:pt x="1793" y="487"/>
                  </a:cubicBezTo>
                  <a:cubicBezTo>
                    <a:pt x="1824" y="426"/>
                    <a:pt x="1854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6"/>
                  </a:cubicBezTo>
                  <a:cubicBezTo>
                    <a:pt x="1702" y="487"/>
                    <a:pt x="1550" y="609"/>
                    <a:pt x="1368" y="639"/>
                  </a:cubicBezTo>
                  <a:cubicBezTo>
                    <a:pt x="1307" y="639"/>
                    <a:pt x="1277" y="670"/>
                    <a:pt x="1277" y="670"/>
                  </a:cubicBezTo>
                  <a:cubicBezTo>
                    <a:pt x="1277" y="639"/>
                    <a:pt x="1246" y="639"/>
                    <a:pt x="1246" y="609"/>
                  </a:cubicBezTo>
                  <a:cubicBezTo>
                    <a:pt x="1186" y="457"/>
                    <a:pt x="1186" y="305"/>
                    <a:pt x="1125" y="183"/>
                  </a:cubicBezTo>
                  <a:cubicBezTo>
                    <a:pt x="1125" y="153"/>
                    <a:pt x="1094" y="62"/>
                    <a:pt x="109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34"/>
            <p:cNvSpPr/>
            <p:nvPr/>
          </p:nvSpPr>
          <p:spPr>
            <a:xfrm>
              <a:off x="97734" y="4291743"/>
              <a:ext cx="81595" cy="81595"/>
            </a:xfrm>
            <a:custGeom>
              <a:rect b="b" l="l" r="r" t="t"/>
              <a:pathLst>
                <a:path extrusionOk="0" h="2189" w="2189">
                  <a:moveTo>
                    <a:pt x="1094" y="0"/>
                  </a:moveTo>
                  <a:lnTo>
                    <a:pt x="1094" y="31"/>
                  </a:lnTo>
                  <a:cubicBezTo>
                    <a:pt x="1064" y="213"/>
                    <a:pt x="1034" y="426"/>
                    <a:pt x="942" y="578"/>
                  </a:cubicBezTo>
                  <a:cubicBezTo>
                    <a:pt x="942" y="608"/>
                    <a:pt x="912" y="639"/>
                    <a:pt x="912" y="639"/>
                  </a:cubicBezTo>
                  <a:lnTo>
                    <a:pt x="851" y="639"/>
                  </a:lnTo>
                  <a:cubicBezTo>
                    <a:pt x="730" y="608"/>
                    <a:pt x="547" y="487"/>
                    <a:pt x="456" y="426"/>
                  </a:cubicBezTo>
                  <a:cubicBezTo>
                    <a:pt x="365" y="365"/>
                    <a:pt x="335" y="335"/>
                    <a:pt x="243" y="304"/>
                  </a:cubicBezTo>
                  <a:lnTo>
                    <a:pt x="243" y="304"/>
                  </a:lnTo>
                  <a:cubicBezTo>
                    <a:pt x="243" y="304"/>
                    <a:pt x="243" y="335"/>
                    <a:pt x="304" y="335"/>
                  </a:cubicBezTo>
                  <a:cubicBezTo>
                    <a:pt x="395" y="487"/>
                    <a:pt x="517" y="639"/>
                    <a:pt x="608" y="821"/>
                  </a:cubicBezTo>
                  <a:cubicBezTo>
                    <a:pt x="608" y="852"/>
                    <a:pt x="638" y="912"/>
                    <a:pt x="638" y="912"/>
                  </a:cubicBezTo>
                  <a:cubicBezTo>
                    <a:pt x="486" y="973"/>
                    <a:pt x="335" y="1003"/>
                    <a:pt x="183" y="1064"/>
                  </a:cubicBezTo>
                  <a:cubicBezTo>
                    <a:pt x="122" y="1064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426" y="1155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7"/>
                    <a:pt x="638" y="1368"/>
                    <a:pt x="638" y="1368"/>
                  </a:cubicBezTo>
                  <a:cubicBezTo>
                    <a:pt x="578" y="1520"/>
                    <a:pt x="486" y="1672"/>
                    <a:pt x="395" y="1763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30" y="1611"/>
                    <a:pt x="882" y="1551"/>
                  </a:cubicBezTo>
                  <a:cubicBezTo>
                    <a:pt x="912" y="1551"/>
                    <a:pt x="912" y="1520"/>
                    <a:pt x="942" y="152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7"/>
                  </a:cubicBezTo>
                  <a:cubicBezTo>
                    <a:pt x="1125" y="2128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76"/>
                    <a:pt x="1246" y="1763"/>
                    <a:pt x="1338" y="1581"/>
                  </a:cubicBezTo>
                  <a:cubicBezTo>
                    <a:pt x="133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3" y="1733"/>
                  </a:cubicBezTo>
                  <a:cubicBezTo>
                    <a:pt x="1854" y="1763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45" y="1824"/>
                  </a:cubicBezTo>
                  <a:cubicBezTo>
                    <a:pt x="1824" y="1672"/>
                    <a:pt x="1702" y="1520"/>
                    <a:pt x="1642" y="133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6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8" y="1125"/>
                  </a:lnTo>
                  <a:cubicBezTo>
                    <a:pt x="1976" y="1095"/>
                    <a:pt x="1793" y="1064"/>
                    <a:pt x="1581" y="973"/>
                  </a:cubicBezTo>
                  <a:cubicBezTo>
                    <a:pt x="1550" y="973"/>
                    <a:pt x="1550" y="943"/>
                    <a:pt x="1520" y="943"/>
                  </a:cubicBezTo>
                  <a:cubicBezTo>
                    <a:pt x="1520" y="912"/>
                    <a:pt x="1520" y="912"/>
                    <a:pt x="1550" y="882"/>
                  </a:cubicBezTo>
                  <a:cubicBezTo>
                    <a:pt x="1642" y="730"/>
                    <a:pt x="1702" y="608"/>
                    <a:pt x="1793" y="487"/>
                  </a:cubicBezTo>
                  <a:cubicBezTo>
                    <a:pt x="1824" y="456"/>
                    <a:pt x="1854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5"/>
                  </a:cubicBezTo>
                  <a:cubicBezTo>
                    <a:pt x="1702" y="487"/>
                    <a:pt x="1550" y="608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6" y="639"/>
                    <a:pt x="1246" y="608"/>
                  </a:cubicBezTo>
                  <a:cubicBezTo>
                    <a:pt x="1186" y="456"/>
                    <a:pt x="1186" y="304"/>
                    <a:pt x="1125" y="183"/>
                  </a:cubicBezTo>
                  <a:cubicBezTo>
                    <a:pt x="1125" y="152"/>
                    <a:pt x="1094" y="61"/>
                    <a:pt x="109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34"/>
            <p:cNvSpPr/>
            <p:nvPr/>
          </p:nvSpPr>
          <p:spPr>
            <a:xfrm>
              <a:off x="5555658" y="35116"/>
              <a:ext cx="81632" cy="82751"/>
            </a:xfrm>
            <a:custGeom>
              <a:rect b="b" l="l" r="r" t="t"/>
              <a:pathLst>
                <a:path extrusionOk="0" h="2220" w="2190">
                  <a:moveTo>
                    <a:pt x="1095" y="0"/>
                  </a:moveTo>
                  <a:lnTo>
                    <a:pt x="1095" y="61"/>
                  </a:lnTo>
                  <a:cubicBezTo>
                    <a:pt x="1065" y="243"/>
                    <a:pt x="1004" y="426"/>
                    <a:pt x="943" y="578"/>
                  </a:cubicBezTo>
                  <a:cubicBezTo>
                    <a:pt x="943" y="608"/>
                    <a:pt x="913" y="669"/>
                    <a:pt x="913" y="669"/>
                  </a:cubicBezTo>
                  <a:lnTo>
                    <a:pt x="852" y="669"/>
                  </a:lnTo>
                  <a:cubicBezTo>
                    <a:pt x="700" y="608"/>
                    <a:pt x="548" y="517"/>
                    <a:pt x="457" y="426"/>
                  </a:cubicBezTo>
                  <a:cubicBezTo>
                    <a:pt x="365" y="395"/>
                    <a:pt x="335" y="365"/>
                    <a:pt x="244" y="304"/>
                  </a:cubicBezTo>
                  <a:lnTo>
                    <a:pt x="244" y="304"/>
                  </a:lnTo>
                  <a:cubicBezTo>
                    <a:pt x="244" y="304"/>
                    <a:pt x="244" y="365"/>
                    <a:pt x="305" y="365"/>
                  </a:cubicBezTo>
                  <a:cubicBezTo>
                    <a:pt x="396" y="517"/>
                    <a:pt x="517" y="669"/>
                    <a:pt x="609" y="851"/>
                  </a:cubicBezTo>
                  <a:cubicBezTo>
                    <a:pt x="609" y="882"/>
                    <a:pt x="639" y="912"/>
                    <a:pt x="639" y="912"/>
                  </a:cubicBezTo>
                  <a:cubicBezTo>
                    <a:pt x="487" y="1003"/>
                    <a:pt x="335" y="1034"/>
                    <a:pt x="183" y="1064"/>
                  </a:cubicBezTo>
                  <a:cubicBezTo>
                    <a:pt x="92" y="1064"/>
                    <a:pt x="31" y="1125"/>
                    <a:pt x="1" y="1125"/>
                  </a:cubicBezTo>
                  <a:lnTo>
                    <a:pt x="31" y="1125"/>
                  </a:lnTo>
                  <a:cubicBezTo>
                    <a:pt x="214" y="1155"/>
                    <a:pt x="396" y="1186"/>
                    <a:pt x="609" y="1277"/>
                  </a:cubicBezTo>
                  <a:cubicBezTo>
                    <a:pt x="639" y="1277"/>
                    <a:pt x="669" y="1307"/>
                    <a:pt x="669" y="1307"/>
                  </a:cubicBezTo>
                  <a:cubicBezTo>
                    <a:pt x="669" y="1338"/>
                    <a:pt x="639" y="1368"/>
                    <a:pt x="639" y="1368"/>
                  </a:cubicBezTo>
                  <a:cubicBezTo>
                    <a:pt x="548" y="1520"/>
                    <a:pt x="487" y="1672"/>
                    <a:pt x="396" y="1793"/>
                  </a:cubicBezTo>
                  <a:cubicBezTo>
                    <a:pt x="365" y="1824"/>
                    <a:pt x="365" y="1885"/>
                    <a:pt x="335" y="1915"/>
                  </a:cubicBezTo>
                  <a:cubicBezTo>
                    <a:pt x="335" y="1915"/>
                    <a:pt x="365" y="1915"/>
                    <a:pt x="365" y="1885"/>
                  </a:cubicBezTo>
                  <a:cubicBezTo>
                    <a:pt x="517" y="1763"/>
                    <a:pt x="700" y="1642"/>
                    <a:pt x="852" y="1581"/>
                  </a:cubicBezTo>
                  <a:cubicBezTo>
                    <a:pt x="913" y="1581"/>
                    <a:pt x="913" y="1520"/>
                    <a:pt x="943" y="1520"/>
                  </a:cubicBezTo>
                  <a:cubicBezTo>
                    <a:pt x="943" y="1581"/>
                    <a:pt x="973" y="1611"/>
                    <a:pt x="973" y="1611"/>
                  </a:cubicBezTo>
                  <a:cubicBezTo>
                    <a:pt x="1065" y="1763"/>
                    <a:pt x="1095" y="1915"/>
                    <a:pt x="1125" y="2097"/>
                  </a:cubicBezTo>
                  <a:cubicBezTo>
                    <a:pt x="1125" y="2128"/>
                    <a:pt x="1125" y="2189"/>
                    <a:pt x="1156" y="2219"/>
                  </a:cubicBezTo>
                  <a:lnTo>
                    <a:pt x="1156" y="2189"/>
                  </a:lnTo>
                  <a:cubicBezTo>
                    <a:pt x="1217" y="1976"/>
                    <a:pt x="1247" y="1793"/>
                    <a:pt x="1308" y="1611"/>
                  </a:cubicBezTo>
                  <a:cubicBezTo>
                    <a:pt x="1308" y="1581"/>
                    <a:pt x="1369" y="1581"/>
                    <a:pt x="1369" y="1520"/>
                  </a:cubicBezTo>
                  <a:cubicBezTo>
                    <a:pt x="1521" y="1581"/>
                    <a:pt x="1612" y="1642"/>
                    <a:pt x="1764" y="1763"/>
                  </a:cubicBezTo>
                  <a:cubicBezTo>
                    <a:pt x="1855" y="1793"/>
                    <a:pt x="1885" y="1824"/>
                    <a:pt x="1976" y="1885"/>
                  </a:cubicBezTo>
                  <a:cubicBezTo>
                    <a:pt x="1976" y="1885"/>
                    <a:pt x="1976" y="1824"/>
                    <a:pt x="1916" y="1824"/>
                  </a:cubicBezTo>
                  <a:cubicBezTo>
                    <a:pt x="1824" y="1672"/>
                    <a:pt x="1703" y="1520"/>
                    <a:pt x="1612" y="1338"/>
                  </a:cubicBezTo>
                  <a:cubicBezTo>
                    <a:pt x="1612" y="1307"/>
                    <a:pt x="1581" y="1307"/>
                    <a:pt x="1581" y="1277"/>
                  </a:cubicBezTo>
                  <a:cubicBezTo>
                    <a:pt x="1673" y="1277"/>
                    <a:pt x="1824" y="1216"/>
                    <a:pt x="1976" y="1186"/>
                  </a:cubicBezTo>
                  <a:cubicBezTo>
                    <a:pt x="2037" y="1186"/>
                    <a:pt x="2128" y="1155"/>
                    <a:pt x="2189" y="1155"/>
                  </a:cubicBezTo>
                  <a:lnTo>
                    <a:pt x="2159" y="1155"/>
                  </a:lnTo>
                  <a:cubicBezTo>
                    <a:pt x="1976" y="1125"/>
                    <a:pt x="1764" y="1064"/>
                    <a:pt x="1581" y="1003"/>
                  </a:cubicBezTo>
                  <a:cubicBezTo>
                    <a:pt x="1551" y="1003"/>
                    <a:pt x="1551" y="973"/>
                    <a:pt x="1521" y="973"/>
                  </a:cubicBezTo>
                  <a:cubicBezTo>
                    <a:pt x="1521" y="912"/>
                    <a:pt x="1521" y="912"/>
                    <a:pt x="1551" y="882"/>
                  </a:cubicBezTo>
                  <a:cubicBezTo>
                    <a:pt x="1612" y="730"/>
                    <a:pt x="1703" y="608"/>
                    <a:pt x="1764" y="517"/>
                  </a:cubicBezTo>
                  <a:cubicBezTo>
                    <a:pt x="1824" y="456"/>
                    <a:pt x="1855" y="395"/>
                    <a:pt x="1885" y="365"/>
                  </a:cubicBezTo>
                  <a:lnTo>
                    <a:pt x="1885" y="365"/>
                  </a:lnTo>
                  <a:cubicBezTo>
                    <a:pt x="1885" y="365"/>
                    <a:pt x="1855" y="365"/>
                    <a:pt x="1855" y="395"/>
                  </a:cubicBezTo>
                  <a:cubicBezTo>
                    <a:pt x="1703" y="517"/>
                    <a:pt x="1551" y="608"/>
                    <a:pt x="1369" y="669"/>
                  </a:cubicBezTo>
                  <a:cubicBezTo>
                    <a:pt x="1308" y="669"/>
                    <a:pt x="1277" y="699"/>
                    <a:pt x="1277" y="699"/>
                  </a:cubicBezTo>
                  <a:cubicBezTo>
                    <a:pt x="1277" y="669"/>
                    <a:pt x="1247" y="669"/>
                    <a:pt x="1247" y="608"/>
                  </a:cubicBezTo>
                  <a:cubicBezTo>
                    <a:pt x="1156" y="456"/>
                    <a:pt x="1156" y="304"/>
                    <a:pt x="1125" y="213"/>
                  </a:cubicBezTo>
                  <a:cubicBezTo>
                    <a:pt x="1125" y="152"/>
                    <a:pt x="1095" y="91"/>
                    <a:pt x="109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34"/>
            <p:cNvSpPr/>
            <p:nvPr/>
          </p:nvSpPr>
          <p:spPr>
            <a:xfrm>
              <a:off x="8958148" y="430583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3"/>
                    <a:pt x="1034" y="42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730" y="609"/>
                    <a:pt x="578" y="487"/>
                    <a:pt x="456" y="426"/>
                  </a:cubicBezTo>
                  <a:cubicBezTo>
                    <a:pt x="365" y="365"/>
                    <a:pt x="335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396" y="487"/>
                    <a:pt x="517" y="639"/>
                    <a:pt x="608" y="821"/>
                  </a:cubicBezTo>
                  <a:cubicBezTo>
                    <a:pt x="608" y="882"/>
                    <a:pt x="639" y="913"/>
                    <a:pt x="639" y="913"/>
                  </a:cubicBezTo>
                  <a:cubicBezTo>
                    <a:pt x="487" y="973"/>
                    <a:pt x="335" y="1034"/>
                    <a:pt x="183" y="1065"/>
                  </a:cubicBezTo>
                  <a:cubicBezTo>
                    <a:pt x="92" y="1065"/>
                    <a:pt x="31" y="1095"/>
                    <a:pt x="1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0"/>
                    <a:pt x="487" y="1672"/>
                    <a:pt x="396" y="1794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0"/>
                    <a:pt x="943" y="1520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8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6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4" y="1733"/>
                  </a:cubicBezTo>
                  <a:cubicBezTo>
                    <a:pt x="1855" y="1794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15" y="1824"/>
                  </a:cubicBezTo>
                  <a:cubicBezTo>
                    <a:pt x="1824" y="1672"/>
                    <a:pt x="1703" y="1520"/>
                    <a:pt x="1642" y="130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94" y="1065"/>
                    <a:pt x="1581" y="973"/>
                  </a:cubicBezTo>
                  <a:cubicBezTo>
                    <a:pt x="1551" y="973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42" y="730"/>
                    <a:pt x="1703" y="609"/>
                    <a:pt x="1794" y="487"/>
                  </a:cubicBezTo>
                  <a:cubicBezTo>
                    <a:pt x="1824" y="457"/>
                    <a:pt x="1855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5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34"/>
            <p:cNvSpPr/>
            <p:nvPr/>
          </p:nvSpPr>
          <p:spPr>
            <a:xfrm>
              <a:off x="3509738" y="72245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1"/>
                  </a:moveTo>
                  <a:cubicBezTo>
                    <a:pt x="122" y="1"/>
                    <a:pt x="1" y="122"/>
                    <a:pt x="1" y="213"/>
                  </a:cubicBezTo>
                  <a:cubicBezTo>
                    <a:pt x="1" y="335"/>
                    <a:pt x="122" y="457"/>
                    <a:pt x="213" y="457"/>
                  </a:cubicBezTo>
                  <a:cubicBezTo>
                    <a:pt x="335" y="457"/>
                    <a:pt x="456" y="335"/>
                    <a:pt x="456" y="213"/>
                  </a:cubicBezTo>
                  <a:cubicBezTo>
                    <a:pt x="456" y="12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34"/>
            <p:cNvSpPr/>
            <p:nvPr/>
          </p:nvSpPr>
          <p:spPr>
            <a:xfrm>
              <a:off x="2874147" y="795418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1" y="547"/>
                    <a:pt x="153" y="699"/>
                    <a:pt x="335" y="699"/>
                  </a:cubicBezTo>
                  <a:cubicBezTo>
                    <a:pt x="517" y="699"/>
                    <a:pt x="669" y="547"/>
                    <a:pt x="669" y="36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34"/>
            <p:cNvSpPr/>
            <p:nvPr/>
          </p:nvSpPr>
          <p:spPr>
            <a:xfrm>
              <a:off x="3994632" y="207925"/>
              <a:ext cx="13643" cy="14761"/>
            </a:xfrm>
            <a:custGeom>
              <a:rect b="b" l="l" r="r" t="t"/>
              <a:pathLst>
                <a:path extrusionOk="0" h="396" w="366">
                  <a:moveTo>
                    <a:pt x="183" y="1"/>
                  </a:moveTo>
                  <a:cubicBezTo>
                    <a:pt x="62" y="1"/>
                    <a:pt x="1" y="92"/>
                    <a:pt x="1" y="183"/>
                  </a:cubicBezTo>
                  <a:cubicBezTo>
                    <a:pt x="1" y="305"/>
                    <a:pt x="62" y="396"/>
                    <a:pt x="183" y="396"/>
                  </a:cubicBezTo>
                  <a:cubicBezTo>
                    <a:pt x="274" y="396"/>
                    <a:pt x="366" y="305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34"/>
            <p:cNvSpPr/>
            <p:nvPr/>
          </p:nvSpPr>
          <p:spPr>
            <a:xfrm>
              <a:off x="4932913" y="4999128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1"/>
                  </a:moveTo>
                  <a:cubicBezTo>
                    <a:pt x="152" y="1"/>
                    <a:pt x="0" y="122"/>
                    <a:pt x="0" y="305"/>
                  </a:cubicBezTo>
                  <a:cubicBezTo>
                    <a:pt x="0" y="456"/>
                    <a:pt x="152" y="608"/>
                    <a:pt x="304" y="608"/>
                  </a:cubicBezTo>
                  <a:cubicBezTo>
                    <a:pt x="456" y="608"/>
                    <a:pt x="608" y="487"/>
                    <a:pt x="608" y="305"/>
                  </a:cubicBezTo>
                  <a:cubicBezTo>
                    <a:pt x="608" y="122"/>
                    <a:pt x="456" y="1"/>
                    <a:pt x="30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34"/>
            <p:cNvSpPr/>
            <p:nvPr/>
          </p:nvSpPr>
          <p:spPr>
            <a:xfrm>
              <a:off x="175289" y="1452516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44" y="1"/>
                  </a:moveTo>
                  <a:cubicBezTo>
                    <a:pt x="92" y="1"/>
                    <a:pt x="1" y="122"/>
                    <a:pt x="1" y="274"/>
                  </a:cubicBezTo>
                  <a:cubicBezTo>
                    <a:pt x="1" y="426"/>
                    <a:pt x="92" y="548"/>
                    <a:pt x="244" y="548"/>
                  </a:cubicBezTo>
                  <a:cubicBezTo>
                    <a:pt x="396" y="548"/>
                    <a:pt x="518" y="426"/>
                    <a:pt x="518" y="274"/>
                  </a:cubicBezTo>
                  <a:cubicBezTo>
                    <a:pt x="518" y="153"/>
                    <a:pt x="396" y="6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34"/>
            <p:cNvSpPr/>
            <p:nvPr/>
          </p:nvSpPr>
          <p:spPr>
            <a:xfrm>
              <a:off x="2007422" y="1002735"/>
              <a:ext cx="13643" cy="13643"/>
            </a:xfrm>
            <a:custGeom>
              <a:rect b="b" l="l" r="r" t="t"/>
              <a:pathLst>
                <a:path extrusionOk="0" h="366" w="366">
                  <a:moveTo>
                    <a:pt x="183" y="0"/>
                  </a:moveTo>
                  <a:cubicBezTo>
                    <a:pt x="62" y="0"/>
                    <a:pt x="1" y="61"/>
                    <a:pt x="1" y="183"/>
                  </a:cubicBezTo>
                  <a:cubicBezTo>
                    <a:pt x="1" y="304"/>
                    <a:pt x="62" y="365"/>
                    <a:pt x="183" y="365"/>
                  </a:cubicBezTo>
                  <a:cubicBezTo>
                    <a:pt x="305" y="365"/>
                    <a:pt x="366" y="304"/>
                    <a:pt x="366" y="183"/>
                  </a:cubicBezTo>
                  <a:cubicBezTo>
                    <a:pt x="366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34"/>
            <p:cNvSpPr/>
            <p:nvPr/>
          </p:nvSpPr>
          <p:spPr>
            <a:xfrm>
              <a:off x="283215" y="110662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6"/>
                    <a:pt x="92" y="457"/>
                    <a:pt x="214" y="457"/>
                  </a:cubicBezTo>
                  <a:cubicBezTo>
                    <a:pt x="335" y="457"/>
                    <a:pt x="457" y="366"/>
                    <a:pt x="457" y="244"/>
                  </a:cubicBezTo>
                  <a:cubicBezTo>
                    <a:pt x="457" y="12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34"/>
            <p:cNvSpPr/>
            <p:nvPr/>
          </p:nvSpPr>
          <p:spPr>
            <a:xfrm>
              <a:off x="695462" y="904914"/>
              <a:ext cx="20427" cy="20427"/>
            </a:xfrm>
            <a:custGeom>
              <a:rect b="b" l="l" r="r" t="t"/>
              <a:pathLst>
                <a:path extrusionOk="0" h="548" w="54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34"/>
            <p:cNvSpPr/>
            <p:nvPr/>
          </p:nvSpPr>
          <p:spPr>
            <a:xfrm>
              <a:off x="977586" y="1317697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18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04"/>
                    <a:pt x="91" y="396"/>
                    <a:pt x="183" y="396"/>
                  </a:cubicBezTo>
                  <a:cubicBezTo>
                    <a:pt x="304" y="396"/>
                    <a:pt x="395" y="304"/>
                    <a:pt x="395" y="213"/>
                  </a:cubicBezTo>
                  <a:cubicBezTo>
                    <a:pt x="39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34"/>
            <p:cNvSpPr/>
            <p:nvPr/>
          </p:nvSpPr>
          <p:spPr>
            <a:xfrm>
              <a:off x="2629236" y="5033369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1"/>
                  </a:moveTo>
                  <a:cubicBezTo>
                    <a:pt x="123" y="1"/>
                    <a:pt x="1" y="122"/>
                    <a:pt x="1" y="244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335" y="456"/>
                    <a:pt x="457" y="335"/>
                    <a:pt x="457" y="244"/>
                  </a:cubicBezTo>
                  <a:cubicBezTo>
                    <a:pt x="457" y="122"/>
                    <a:pt x="335" y="3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34"/>
            <p:cNvSpPr/>
            <p:nvPr/>
          </p:nvSpPr>
          <p:spPr>
            <a:xfrm>
              <a:off x="40600" y="98801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0"/>
                  </a:moveTo>
                  <a:cubicBezTo>
                    <a:pt x="92" y="0"/>
                    <a:pt x="1" y="122"/>
                    <a:pt x="1" y="244"/>
                  </a:cubicBezTo>
                  <a:cubicBezTo>
                    <a:pt x="1" y="36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4"/>
                  </a:cubicBezTo>
                  <a:cubicBezTo>
                    <a:pt x="457" y="122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34"/>
            <p:cNvSpPr/>
            <p:nvPr/>
          </p:nvSpPr>
          <p:spPr>
            <a:xfrm>
              <a:off x="1187176" y="366025"/>
              <a:ext cx="9095" cy="9095"/>
            </a:xfrm>
            <a:custGeom>
              <a:rect b="b" l="l" r="r" t="t"/>
              <a:pathLst>
                <a:path extrusionOk="0" h="244" w="244">
                  <a:moveTo>
                    <a:pt x="122" y="0"/>
                  </a:moveTo>
                  <a:cubicBezTo>
                    <a:pt x="31" y="0"/>
                    <a:pt x="0" y="61"/>
                    <a:pt x="0" y="122"/>
                  </a:cubicBezTo>
                  <a:cubicBezTo>
                    <a:pt x="0" y="213"/>
                    <a:pt x="31" y="243"/>
                    <a:pt x="122" y="243"/>
                  </a:cubicBezTo>
                  <a:cubicBezTo>
                    <a:pt x="183" y="243"/>
                    <a:pt x="244" y="213"/>
                    <a:pt x="244" y="122"/>
                  </a:cubicBezTo>
                  <a:cubicBezTo>
                    <a:pt x="244" y="61"/>
                    <a:pt x="152" y="31"/>
                    <a:pt x="12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34"/>
            <p:cNvSpPr/>
            <p:nvPr/>
          </p:nvSpPr>
          <p:spPr>
            <a:xfrm>
              <a:off x="1414882" y="82713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66" y="456"/>
                    <a:pt x="457" y="335"/>
                    <a:pt x="457" y="213"/>
                  </a:cubicBezTo>
                  <a:cubicBezTo>
                    <a:pt x="457" y="9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34"/>
            <p:cNvSpPr/>
            <p:nvPr/>
          </p:nvSpPr>
          <p:spPr>
            <a:xfrm>
              <a:off x="2176284" y="4254857"/>
              <a:ext cx="11369" cy="11369"/>
            </a:xfrm>
            <a:custGeom>
              <a:rect b="b" l="l" r="r" t="t"/>
              <a:pathLst>
                <a:path extrusionOk="0" h="305" w="305">
                  <a:moveTo>
                    <a:pt x="152" y="0"/>
                  </a:moveTo>
                  <a:cubicBezTo>
                    <a:pt x="61" y="0"/>
                    <a:pt x="0" y="61"/>
                    <a:pt x="0" y="152"/>
                  </a:cubicBezTo>
                  <a:cubicBezTo>
                    <a:pt x="0" y="213"/>
                    <a:pt x="61" y="304"/>
                    <a:pt x="152" y="304"/>
                  </a:cubicBezTo>
                  <a:cubicBezTo>
                    <a:pt x="213" y="304"/>
                    <a:pt x="304" y="213"/>
                    <a:pt x="304" y="152"/>
                  </a:cubicBezTo>
                  <a:cubicBezTo>
                    <a:pt x="304" y="61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34"/>
            <p:cNvSpPr/>
            <p:nvPr/>
          </p:nvSpPr>
          <p:spPr>
            <a:xfrm>
              <a:off x="2715859" y="4753245"/>
              <a:ext cx="20464" cy="20427"/>
            </a:xfrm>
            <a:custGeom>
              <a:rect b="b" l="l" r="r" t="t"/>
              <a:pathLst>
                <a:path extrusionOk="0" h="548" w="549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34"/>
            <p:cNvSpPr/>
            <p:nvPr/>
          </p:nvSpPr>
          <p:spPr>
            <a:xfrm>
              <a:off x="145228" y="2621768"/>
              <a:ext cx="19308" cy="19308"/>
            </a:xfrm>
            <a:custGeom>
              <a:rect b="b" l="l" r="r" t="t"/>
              <a:pathLst>
                <a:path extrusionOk="0" h="51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18" y="395"/>
                    <a:pt x="518" y="274"/>
                  </a:cubicBezTo>
                  <a:cubicBezTo>
                    <a:pt x="51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34"/>
            <p:cNvSpPr/>
            <p:nvPr/>
          </p:nvSpPr>
          <p:spPr>
            <a:xfrm>
              <a:off x="151026" y="314838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48" y="395"/>
                    <a:pt x="548" y="243"/>
                  </a:cubicBezTo>
                  <a:cubicBezTo>
                    <a:pt x="548" y="152"/>
                    <a:pt x="426" y="31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34"/>
            <p:cNvSpPr/>
            <p:nvPr/>
          </p:nvSpPr>
          <p:spPr>
            <a:xfrm>
              <a:off x="179966" y="2013337"/>
              <a:ext cx="43090" cy="4309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34"/>
            <p:cNvSpPr/>
            <p:nvPr/>
          </p:nvSpPr>
          <p:spPr>
            <a:xfrm>
              <a:off x="8441566" y="5014530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13" y="1"/>
                    <a:pt x="1" y="21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34"/>
            <p:cNvSpPr/>
            <p:nvPr/>
          </p:nvSpPr>
          <p:spPr>
            <a:xfrm>
              <a:off x="8401093" y="3710075"/>
              <a:ext cx="18153" cy="15916"/>
            </a:xfrm>
            <a:custGeom>
              <a:rect b="b" l="l" r="r" t="t"/>
              <a:pathLst>
                <a:path extrusionOk="0" h="427" w="487">
                  <a:moveTo>
                    <a:pt x="244" y="1"/>
                  </a:moveTo>
                  <a:cubicBezTo>
                    <a:pt x="122" y="1"/>
                    <a:pt x="0" y="62"/>
                    <a:pt x="0" y="214"/>
                  </a:cubicBezTo>
                  <a:cubicBezTo>
                    <a:pt x="0" y="335"/>
                    <a:pt x="122" y="426"/>
                    <a:pt x="244" y="426"/>
                  </a:cubicBezTo>
                  <a:cubicBezTo>
                    <a:pt x="365" y="426"/>
                    <a:pt x="487" y="366"/>
                    <a:pt x="487" y="214"/>
                  </a:cubicBezTo>
                  <a:cubicBezTo>
                    <a:pt x="487" y="6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34"/>
            <p:cNvSpPr/>
            <p:nvPr/>
          </p:nvSpPr>
          <p:spPr>
            <a:xfrm>
              <a:off x="3866584" y="5073513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8"/>
                    <a:pt x="274" y="548"/>
                  </a:cubicBezTo>
                  <a:cubicBezTo>
                    <a:pt x="396" y="548"/>
                    <a:pt x="517" y="426"/>
                    <a:pt x="517" y="274"/>
                  </a:cubicBezTo>
                  <a:cubicBezTo>
                    <a:pt x="51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34"/>
            <p:cNvSpPr/>
            <p:nvPr/>
          </p:nvSpPr>
          <p:spPr>
            <a:xfrm>
              <a:off x="3516198" y="5010480"/>
              <a:ext cx="31758" cy="30603"/>
            </a:xfrm>
            <a:custGeom>
              <a:rect b="b" l="l" r="r" t="t"/>
              <a:pathLst>
                <a:path extrusionOk="0" h="821" w="852">
                  <a:moveTo>
                    <a:pt x="426" y="0"/>
                  </a:moveTo>
                  <a:cubicBezTo>
                    <a:pt x="214" y="0"/>
                    <a:pt x="1" y="183"/>
                    <a:pt x="1" y="426"/>
                  </a:cubicBezTo>
                  <a:cubicBezTo>
                    <a:pt x="1" y="639"/>
                    <a:pt x="214" y="821"/>
                    <a:pt x="426" y="821"/>
                  </a:cubicBezTo>
                  <a:cubicBezTo>
                    <a:pt x="670" y="821"/>
                    <a:pt x="852" y="639"/>
                    <a:pt x="852" y="426"/>
                  </a:cubicBezTo>
                  <a:cubicBezTo>
                    <a:pt x="852" y="183"/>
                    <a:pt x="670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34"/>
            <p:cNvSpPr/>
            <p:nvPr/>
          </p:nvSpPr>
          <p:spPr>
            <a:xfrm>
              <a:off x="8948348" y="4479600"/>
              <a:ext cx="34032" cy="34032"/>
            </a:xfrm>
            <a:custGeom>
              <a:rect b="b" l="l" r="r" t="t"/>
              <a:pathLst>
                <a:path extrusionOk="0" h="913" w="913">
                  <a:moveTo>
                    <a:pt x="456" y="1"/>
                  </a:moveTo>
                  <a:cubicBezTo>
                    <a:pt x="183" y="1"/>
                    <a:pt x="0" y="244"/>
                    <a:pt x="0" y="457"/>
                  </a:cubicBezTo>
                  <a:cubicBezTo>
                    <a:pt x="0" y="730"/>
                    <a:pt x="183" y="913"/>
                    <a:pt x="456" y="913"/>
                  </a:cubicBezTo>
                  <a:cubicBezTo>
                    <a:pt x="730" y="913"/>
                    <a:pt x="912" y="700"/>
                    <a:pt x="912" y="457"/>
                  </a:cubicBezTo>
                  <a:cubicBezTo>
                    <a:pt x="912" y="244"/>
                    <a:pt x="730" y="1"/>
                    <a:pt x="456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34"/>
            <p:cNvSpPr/>
            <p:nvPr/>
          </p:nvSpPr>
          <p:spPr>
            <a:xfrm>
              <a:off x="4425181" y="37994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0" y="487"/>
                    <a:pt x="122" y="608"/>
                    <a:pt x="304" y="608"/>
                  </a:cubicBezTo>
                  <a:cubicBezTo>
                    <a:pt x="456" y="608"/>
                    <a:pt x="608" y="487"/>
                    <a:pt x="608" y="304"/>
                  </a:cubicBezTo>
                  <a:cubicBezTo>
                    <a:pt x="608" y="122"/>
                    <a:pt x="456" y="0"/>
                    <a:pt x="30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34"/>
            <p:cNvSpPr/>
            <p:nvPr/>
          </p:nvSpPr>
          <p:spPr>
            <a:xfrm>
              <a:off x="6236984" y="4836826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34"/>
            <p:cNvSpPr/>
            <p:nvPr/>
          </p:nvSpPr>
          <p:spPr>
            <a:xfrm>
              <a:off x="4105073" y="4992021"/>
              <a:ext cx="24937" cy="26093"/>
            </a:xfrm>
            <a:custGeom>
              <a:rect b="b" l="l" r="r" t="t"/>
              <a:pathLst>
                <a:path extrusionOk="0" h="700" w="669">
                  <a:moveTo>
                    <a:pt x="335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47"/>
                    <a:pt x="152" y="699"/>
                    <a:pt x="335" y="699"/>
                  </a:cubicBezTo>
                  <a:cubicBezTo>
                    <a:pt x="517" y="699"/>
                    <a:pt x="669" y="54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34"/>
            <p:cNvSpPr/>
            <p:nvPr/>
          </p:nvSpPr>
          <p:spPr>
            <a:xfrm>
              <a:off x="6139230" y="119520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34"/>
            <p:cNvSpPr/>
            <p:nvPr/>
          </p:nvSpPr>
          <p:spPr>
            <a:xfrm>
              <a:off x="5359856" y="4752737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1" y="608"/>
                    <a:pt x="183" y="760"/>
                    <a:pt x="365" y="760"/>
                  </a:cubicBezTo>
                  <a:cubicBezTo>
                    <a:pt x="609" y="760"/>
                    <a:pt x="761" y="547"/>
                    <a:pt x="761" y="365"/>
                  </a:cubicBezTo>
                  <a:cubicBezTo>
                    <a:pt x="761" y="183"/>
                    <a:pt x="609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34"/>
            <p:cNvSpPr/>
            <p:nvPr/>
          </p:nvSpPr>
          <p:spPr>
            <a:xfrm>
              <a:off x="5816459" y="79811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213" y="1"/>
                  </a:moveTo>
                  <a:cubicBezTo>
                    <a:pt x="91" y="1"/>
                    <a:pt x="0" y="92"/>
                    <a:pt x="0" y="213"/>
                  </a:cubicBezTo>
                  <a:cubicBezTo>
                    <a:pt x="0" y="305"/>
                    <a:pt x="91" y="396"/>
                    <a:pt x="213" y="396"/>
                  </a:cubicBezTo>
                  <a:cubicBezTo>
                    <a:pt x="304" y="396"/>
                    <a:pt x="395" y="305"/>
                    <a:pt x="395" y="213"/>
                  </a:cubicBezTo>
                  <a:cubicBezTo>
                    <a:pt x="395" y="92"/>
                    <a:pt x="304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34"/>
            <p:cNvSpPr/>
            <p:nvPr/>
          </p:nvSpPr>
          <p:spPr>
            <a:xfrm>
              <a:off x="7003775" y="59106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1"/>
                  </a:moveTo>
                  <a:cubicBezTo>
                    <a:pt x="153" y="1"/>
                    <a:pt x="1" y="153"/>
                    <a:pt x="1" y="365"/>
                  </a:cubicBezTo>
                  <a:cubicBezTo>
                    <a:pt x="1" y="548"/>
                    <a:pt x="153" y="700"/>
                    <a:pt x="335" y="700"/>
                  </a:cubicBezTo>
                  <a:cubicBezTo>
                    <a:pt x="518" y="700"/>
                    <a:pt x="670" y="548"/>
                    <a:pt x="670" y="365"/>
                  </a:cubicBez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34"/>
            <p:cNvSpPr/>
            <p:nvPr/>
          </p:nvSpPr>
          <p:spPr>
            <a:xfrm>
              <a:off x="6634430" y="5002831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5" y="0"/>
                  </a:moveTo>
                  <a:cubicBezTo>
                    <a:pt x="122" y="0"/>
                    <a:pt x="1" y="152"/>
                    <a:pt x="1" y="304"/>
                  </a:cubicBezTo>
                  <a:cubicBezTo>
                    <a:pt x="1" y="487"/>
                    <a:pt x="122" y="608"/>
                    <a:pt x="305" y="608"/>
                  </a:cubicBezTo>
                  <a:cubicBezTo>
                    <a:pt x="457" y="608"/>
                    <a:pt x="609" y="487"/>
                    <a:pt x="609" y="304"/>
                  </a:cubicBezTo>
                  <a:cubicBezTo>
                    <a:pt x="609" y="152"/>
                    <a:pt x="457" y="0"/>
                    <a:pt x="30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34"/>
            <p:cNvSpPr/>
            <p:nvPr/>
          </p:nvSpPr>
          <p:spPr>
            <a:xfrm>
              <a:off x="8877525" y="1780898"/>
              <a:ext cx="17035" cy="17221"/>
            </a:xfrm>
            <a:custGeom>
              <a:rect b="b" l="l" r="r" t="t"/>
              <a:pathLst>
                <a:path extrusionOk="0" h="462" w="457">
                  <a:moveTo>
                    <a:pt x="251" y="1"/>
                  </a:moveTo>
                  <a:cubicBezTo>
                    <a:pt x="238" y="1"/>
                    <a:pt x="226" y="2"/>
                    <a:pt x="213" y="5"/>
                  </a:cubicBezTo>
                  <a:cubicBezTo>
                    <a:pt x="91" y="5"/>
                    <a:pt x="0" y="127"/>
                    <a:pt x="0" y="248"/>
                  </a:cubicBezTo>
                  <a:cubicBezTo>
                    <a:pt x="0" y="370"/>
                    <a:pt x="91" y="461"/>
                    <a:pt x="213" y="461"/>
                  </a:cubicBezTo>
                  <a:cubicBezTo>
                    <a:pt x="334" y="461"/>
                    <a:pt x="456" y="370"/>
                    <a:pt x="456" y="248"/>
                  </a:cubicBezTo>
                  <a:cubicBezTo>
                    <a:pt x="456" y="112"/>
                    <a:pt x="359" y="1"/>
                    <a:pt x="25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34"/>
            <p:cNvSpPr/>
            <p:nvPr/>
          </p:nvSpPr>
          <p:spPr>
            <a:xfrm>
              <a:off x="8887142" y="292122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426" y="517"/>
                    <a:pt x="547" y="396"/>
                    <a:pt x="547" y="244"/>
                  </a:cubicBezTo>
                  <a:cubicBezTo>
                    <a:pt x="547" y="92"/>
                    <a:pt x="395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34"/>
            <p:cNvSpPr/>
            <p:nvPr/>
          </p:nvSpPr>
          <p:spPr>
            <a:xfrm>
              <a:off x="8193402" y="90639"/>
              <a:ext cx="36306" cy="36269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34"/>
            <p:cNvSpPr/>
            <p:nvPr/>
          </p:nvSpPr>
          <p:spPr>
            <a:xfrm>
              <a:off x="6813653" y="4821258"/>
              <a:ext cx="26093" cy="24974"/>
            </a:xfrm>
            <a:custGeom>
              <a:rect b="b" l="l" r="r" t="t"/>
              <a:pathLst>
                <a:path extrusionOk="0" h="670" w="700">
                  <a:moveTo>
                    <a:pt x="36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65" y="669"/>
                  </a:cubicBezTo>
                  <a:cubicBezTo>
                    <a:pt x="547" y="669"/>
                    <a:pt x="699" y="517"/>
                    <a:pt x="699" y="335"/>
                  </a:cubicBezTo>
                  <a:cubicBezTo>
                    <a:pt x="699" y="152"/>
                    <a:pt x="547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4"/>
            <p:cNvSpPr/>
            <p:nvPr/>
          </p:nvSpPr>
          <p:spPr>
            <a:xfrm>
              <a:off x="8952482" y="81014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6" y="335"/>
                    <a:pt x="456" y="213"/>
                  </a:cubicBezTo>
                  <a:cubicBezTo>
                    <a:pt x="456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34"/>
            <p:cNvSpPr/>
            <p:nvPr/>
          </p:nvSpPr>
          <p:spPr>
            <a:xfrm>
              <a:off x="8964205" y="1338086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4"/>
            <p:cNvSpPr/>
            <p:nvPr/>
          </p:nvSpPr>
          <p:spPr>
            <a:xfrm>
              <a:off x="8933752" y="1963825"/>
              <a:ext cx="31758" cy="31758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0" y="182"/>
                    <a:pt x="0" y="426"/>
                  </a:cubicBezTo>
                  <a:cubicBezTo>
                    <a:pt x="0" y="669"/>
                    <a:pt x="183" y="851"/>
                    <a:pt x="426" y="851"/>
                  </a:cubicBezTo>
                  <a:cubicBezTo>
                    <a:pt x="669" y="851"/>
                    <a:pt x="851" y="669"/>
                    <a:pt x="851" y="426"/>
                  </a:cubicBezTo>
                  <a:cubicBezTo>
                    <a:pt x="851" y="182"/>
                    <a:pt x="669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8" name="Google Shape;1768;p34"/>
          <p:cNvSpPr txBox="1"/>
          <p:nvPr>
            <p:ph type="ctrTitle"/>
          </p:nvPr>
        </p:nvSpPr>
        <p:spPr>
          <a:xfrm>
            <a:off x="2005875" y="1038550"/>
            <a:ext cx="5147400" cy="730200"/>
          </a:xfrm>
          <a:prstGeom prst="rect">
            <a:avLst/>
          </a:prstGeom>
          <a:effectLst>
            <a:outerShdw rotWithShape="0" algn="bl" dir="2460000" dist="57150">
              <a:schemeClr val="lt2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3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69" name="Google Shape;1769;p34"/>
          <p:cNvSpPr txBox="1"/>
          <p:nvPr>
            <p:ph idx="1" type="subTitle"/>
          </p:nvPr>
        </p:nvSpPr>
        <p:spPr>
          <a:xfrm>
            <a:off x="2656424" y="1842600"/>
            <a:ext cx="3846300" cy="10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70" name="Google Shape;1770;p34"/>
          <p:cNvSpPr txBox="1"/>
          <p:nvPr>
            <p:ph idx="2" type="subTitle"/>
          </p:nvPr>
        </p:nvSpPr>
        <p:spPr>
          <a:xfrm>
            <a:off x="3038324" y="3604544"/>
            <a:ext cx="30825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71" name="Google Shape;1771;p34"/>
          <p:cNvSpPr txBox="1"/>
          <p:nvPr/>
        </p:nvSpPr>
        <p:spPr>
          <a:xfrm>
            <a:off x="897186" y="4120925"/>
            <a:ext cx="73497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CREDITS: This presentation template was created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Titillium Web"/>
                <a:ea typeface="Titillium Web"/>
                <a:cs typeface="Titillium Web"/>
                <a:sym typeface="Titillium Web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, including icons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Titillium Web"/>
                <a:ea typeface="Titillium Web"/>
                <a:cs typeface="Titillium Web"/>
                <a:sym typeface="Titillium Web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and infographics &amp; images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Titillium Web"/>
                <a:ea typeface="Titillium Web"/>
                <a:cs typeface="Titillium Web"/>
                <a:sym typeface="Titillium Web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772" name="Google Shape;1772;p34"/>
          <p:cNvSpPr/>
          <p:nvPr/>
        </p:nvSpPr>
        <p:spPr>
          <a:xfrm>
            <a:off x="729237" y="540000"/>
            <a:ext cx="7700700" cy="3533400"/>
          </a:xfrm>
          <a:prstGeom prst="roundRect">
            <a:avLst>
              <a:gd fmla="val 2554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8"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4" name="Google Shape;1774;p35"/>
          <p:cNvGrpSpPr/>
          <p:nvPr/>
        </p:nvGrpSpPr>
        <p:grpSpPr>
          <a:xfrm>
            <a:off x="37929" y="35116"/>
            <a:ext cx="9082835" cy="5058823"/>
            <a:chOff x="40600" y="35116"/>
            <a:chExt cx="8999143" cy="5058823"/>
          </a:xfrm>
        </p:grpSpPr>
        <p:sp>
          <p:nvSpPr>
            <p:cNvPr id="1775" name="Google Shape;1775;p35"/>
            <p:cNvSpPr/>
            <p:nvPr/>
          </p:nvSpPr>
          <p:spPr>
            <a:xfrm>
              <a:off x="179319" y="76630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4"/>
                    <a:pt x="1004" y="39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52" y="639"/>
                  </a:lnTo>
                  <a:cubicBezTo>
                    <a:pt x="700" y="609"/>
                    <a:pt x="548" y="487"/>
                    <a:pt x="456" y="426"/>
                  </a:cubicBezTo>
                  <a:cubicBezTo>
                    <a:pt x="365" y="366"/>
                    <a:pt x="335" y="335"/>
                    <a:pt x="244" y="305"/>
                  </a:cubicBezTo>
                  <a:lnTo>
                    <a:pt x="244" y="305"/>
                  </a:lnTo>
                  <a:cubicBezTo>
                    <a:pt x="244" y="305"/>
                    <a:pt x="244" y="335"/>
                    <a:pt x="304" y="335"/>
                  </a:cubicBezTo>
                  <a:cubicBezTo>
                    <a:pt x="396" y="487"/>
                    <a:pt x="517" y="639"/>
                    <a:pt x="608" y="822"/>
                  </a:cubicBezTo>
                  <a:cubicBezTo>
                    <a:pt x="608" y="852"/>
                    <a:pt x="639" y="913"/>
                    <a:pt x="639" y="913"/>
                  </a:cubicBezTo>
                  <a:cubicBezTo>
                    <a:pt x="487" y="974"/>
                    <a:pt x="335" y="1034"/>
                    <a:pt x="183" y="1065"/>
                  </a:cubicBezTo>
                  <a:cubicBezTo>
                    <a:pt x="92" y="1065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1"/>
                    <a:pt x="487" y="1673"/>
                    <a:pt x="396" y="1794"/>
                  </a:cubicBezTo>
                  <a:cubicBezTo>
                    <a:pt x="365" y="1825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1"/>
                    <a:pt x="943" y="1521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9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7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1"/>
                  </a:cubicBezTo>
                  <a:cubicBezTo>
                    <a:pt x="1520" y="1551"/>
                    <a:pt x="1611" y="1642"/>
                    <a:pt x="1763" y="1733"/>
                  </a:cubicBezTo>
                  <a:cubicBezTo>
                    <a:pt x="1855" y="179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3" y="1521"/>
                    <a:pt x="1611" y="133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672" y="1247"/>
                    <a:pt x="179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63" y="1065"/>
                    <a:pt x="1581" y="974"/>
                  </a:cubicBezTo>
                  <a:cubicBezTo>
                    <a:pt x="1551" y="974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11" y="730"/>
                    <a:pt x="1703" y="609"/>
                    <a:pt x="1763" y="487"/>
                  </a:cubicBezTo>
                  <a:cubicBezTo>
                    <a:pt x="1794" y="457"/>
                    <a:pt x="1855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6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08" y="639"/>
                    <a:pt x="1277" y="670"/>
                    <a:pt x="1277" y="670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2364876" y="60666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4" y="1"/>
                  </a:moveTo>
                  <a:lnTo>
                    <a:pt x="1094" y="31"/>
                  </a:lnTo>
                  <a:cubicBezTo>
                    <a:pt x="1064" y="214"/>
                    <a:pt x="1034" y="396"/>
                    <a:pt x="942" y="548"/>
                  </a:cubicBezTo>
                  <a:cubicBezTo>
                    <a:pt x="942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699" y="609"/>
                    <a:pt x="547" y="487"/>
                    <a:pt x="456" y="396"/>
                  </a:cubicBezTo>
                  <a:cubicBezTo>
                    <a:pt x="365" y="366"/>
                    <a:pt x="334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426" y="487"/>
                    <a:pt x="517" y="639"/>
                    <a:pt x="608" y="822"/>
                  </a:cubicBezTo>
                  <a:cubicBezTo>
                    <a:pt x="608" y="852"/>
                    <a:pt x="638" y="913"/>
                    <a:pt x="638" y="913"/>
                  </a:cubicBezTo>
                  <a:cubicBezTo>
                    <a:pt x="486" y="974"/>
                    <a:pt x="334" y="1004"/>
                    <a:pt x="182" y="1065"/>
                  </a:cubicBezTo>
                  <a:cubicBezTo>
                    <a:pt x="122" y="1065"/>
                    <a:pt x="30" y="1095"/>
                    <a:pt x="0" y="1095"/>
                  </a:cubicBezTo>
                  <a:lnTo>
                    <a:pt x="30" y="1095"/>
                  </a:lnTo>
                  <a:cubicBezTo>
                    <a:pt x="213" y="1126"/>
                    <a:pt x="426" y="1156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8"/>
                    <a:pt x="638" y="1369"/>
                    <a:pt x="638" y="1369"/>
                  </a:cubicBezTo>
                  <a:cubicBezTo>
                    <a:pt x="578" y="1490"/>
                    <a:pt x="486" y="1673"/>
                    <a:pt x="426" y="1764"/>
                  </a:cubicBezTo>
                  <a:cubicBezTo>
                    <a:pt x="365" y="1825"/>
                    <a:pt x="365" y="1855"/>
                    <a:pt x="334" y="1885"/>
                  </a:cubicBezTo>
                  <a:cubicBezTo>
                    <a:pt x="334" y="1885"/>
                    <a:pt x="365" y="1885"/>
                    <a:pt x="365" y="1855"/>
                  </a:cubicBezTo>
                  <a:cubicBezTo>
                    <a:pt x="517" y="1733"/>
                    <a:pt x="730" y="1612"/>
                    <a:pt x="882" y="1551"/>
                  </a:cubicBezTo>
                  <a:cubicBezTo>
                    <a:pt x="912" y="1551"/>
                    <a:pt x="912" y="1490"/>
                    <a:pt x="942" y="149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8"/>
                  </a:cubicBezTo>
                  <a:cubicBezTo>
                    <a:pt x="1125" y="2129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46"/>
                    <a:pt x="1246" y="1764"/>
                    <a:pt x="1338" y="1581"/>
                  </a:cubicBezTo>
                  <a:cubicBezTo>
                    <a:pt x="1338" y="1551"/>
                    <a:pt x="1368" y="1551"/>
                    <a:pt x="1368" y="1490"/>
                  </a:cubicBezTo>
                  <a:cubicBezTo>
                    <a:pt x="1520" y="1551"/>
                    <a:pt x="1641" y="1612"/>
                    <a:pt x="1793" y="1733"/>
                  </a:cubicBezTo>
                  <a:cubicBezTo>
                    <a:pt x="1854" y="176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2" y="1490"/>
                    <a:pt x="1611" y="130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702" y="1247"/>
                    <a:pt x="1824" y="1217"/>
                    <a:pt x="1976" y="1156"/>
                  </a:cubicBezTo>
                  <a:cubicBezTo>
                    <a:pt x="2037" y="1156"/>
                    <a:pt x="2128" y="1126"/>
                    <a:pt x="2189" y="1126"/>
                  </a:cubicBezTo>
                  <a:lnTo>
                    <a:pt x="2158" y="1126"/>
                  </a:lnTo>
                  <a:cubicBezTo>
                    <a:pt x="1976" y="1095"/>
                    <a:pt x="1793" y="1065"/>
                    <a:pt x="1581" y="974"/>
                  </a:cubicBezTo>
                  <a:cubicBezTo>
                    <a:pt x="1550" y="974"/>
                    <a:pt x="1550" y="943"/>
                    <a:pt x="1520" y="943"/>
                  </a:cubicBezTo>
                  <a:cubicBezTo>
                    <a:pt x="1520" y="882"/>
                    <a:pt x="1520" y="882"/>
                    <a:pt x="1550" y="852"/>
                  </a:cubicBezTo>
                  <a:cubicBezTo>
                    <a:pt x="1641" y="700"/>
                    <a:pt x="1702" y="609"/>
                    <a:pt x="1793" y="487"/>
                  </a:cubicBezTo>
                  <a:cubicBezTo>
                    <a:pt x="1824" y="426"/>
                    <a:pt x="1854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6"/>
                  </a:cubicBezTo>
                  <a:cubicBezTo>
                    <a:pt x="1702" y="487"/>
                    <a:pt x="1550" y="609"/>
                    <a:pt x="1368" y="639"/>
                  </a:cubicBezTo>
                  <a:cubicBezTo>
                    <a:pt x="1307" y="639"/>
                    <a:pt x="1277" y="670"/>
                    <a:pt x="1277" y="670"/>
                  </a:cubicBezTo>
                  <a:cubicBezTo>
                    <a:pt x="1277" y="639"/>
                    <a:pt x="1246" y="639"/>
                    <a:pt x="1246" y="609"/>
                  </a:cubicBezTo>
                  <a:cubicBezTo>
                    <a:pt x="1186" y="457"/>
                    <a:pt x="1186" y="305"/>
                    <a:pt x="1125" y="183"/>
                  </a:cubicBezTo>
                  <a:cubicBezTo>
                    <a:pt x="1125" y="153"/>
                    <a:pt x="1094" y="62"/>
                    <a:pt x="109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97734" y="4291743"/>
              <a:ext cx="81595" cy="81595"/>
            </a:xfrm>
            <a:custGeom>
              <a:rect b="b" l="l" r="r" t="t"/>
              <a:pathLst>
                <a:path extrusionOk="0" h="2189" w="2189">
                  <a:moveTo>
                    <a:pt x="1094" y="0"/>
                  </a:moveTo>
                  <a:lnTo>
                    <a:pt x="1094" y="31"/>
                  </a:lnTo>
                  <a:cubicBezTo>
                    <a:pt x="1064" y="213"/>
                    <a:pt x="1034" y="426"/>
                    <a:pt x="942" y="578"/>
                  </a:cubicBezTo>
                  <a:cubicBezTo>
                    <a:pt x="942" y="608"/>
                    <a:pt x="912" y="639"/>
                    <a:pt x="912" y="639"/>
                  </a:cubicBezTo>
                  <a:lnTo>
                    <a:pt x="851" y="639"/>
                  </a:lnTo>
                  <a:cubicBezTo>
                    <a:pt x="730" y="608"/>
                    <a:pt x="547" y="487"/>
                    <a:pt x="456" y="426"/>
                  </a:cubicBezTo>
                  <a:cubicBezTo>
                    <a:pt x="365" y="365"/>
                    <a:pt x="335" y="335"/>
                    <a:pt x="243" y="304"/>
                  </a:cubicBezTo>
                  <a:lnTo>
                    <a:pt x="243" y="304"/>
                  </a:lnTo>
                  <a:cubicBezTo>
                    <a:pt x="243" y="304"/>
                    <a:pt x="243" y="335"/>
                    <a:pt x="304" y="335"/>
                  </a:cubicBezTo>
                  <a:cubicBezTo>
                    <a:pt x="395" y="487"/>
                    <a:pt x="517" y="639"/>
                    <a:pt x="608" y="821"/>
                  </a:cubicBezTo>
                  <a:cubicBezTo>
                    <a:pt x="608" y="852"/>
                    <a:pt x="638" y="912"/>
                    <a:pt x="638" y="912"/>
                  </a:cubicBezTo>
                  <a:cubicBezTo>
                    <a:pt x="486" y="973"/>
                    <a:pt x="335" y="1003"/>
                    <a:pt x="183" y="1064"/>
                  </a:cubicBezTo>
                  <a:cubicBezTo>
                    <a:pt x="122" y="1064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426" y="1155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7"/>
                    <a:pt x="638" y="1368"/>
                    <a:pt x="638" y="1368"/>
                  </a:cubicBezTo>
                  <a:cubicBezTo>
                    <a:pt x="578" y="1520"/>
                    <a:pt x="486" y="1672"/>
                    <a:pt x="395" y="1763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30" y="1611"/>
                    <a:pt x="882" y="1551"/>
                  </a:cubicBezTo>
                  <a:cubicBezTo>
                    <a:pt x="912" y="1551"/>
                    <a:pt x="912" y="1520"/>
                    <a:pt x="942" y="152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7"/>
                  </a:cubicBezTo>
                  <a:cubicBezTo>
                    <a:pt x="1125" y="2128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76"/>
                    <a:pt x="1246" y="1763"/>
                    <a:pt x="1338" y="1581"/>
                  </a:cubicBezTo>
                  <a:cubicBezTo>
                    <a:pt x="133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3" y="1733"/>
                  </a:cubicBezTo>
                  <a:cubicBezTo>
                    <a:pt x="1854" y="1763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45" y="1824"/>
                  </a:cubicBezTo>
                  <a:cubicBezTo>
                    <a:pt x="1824" y="1672"/>
                    <a:pt x="1702" y="1520"/>
                    <a:pt x="1642" y="133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6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8" y="1125"/>
                  </a:lnTo>
                  <a:cubicBezTo>
                    <a:pt x="1976" y="1095"/>
                    <a:pt x="1793" y="1064"/>
                    <a:pt x="1581" y="973"/>
                  </a:cubicBezTo>
                  <a:cubicBezTo>
                    <a:pt x="1550" y="973"/>
                    <a:pt x="1550" y="943"/>
                    <a:pt x="1520" y="943"/>
                  </a:cubicBezTo>
                  <a:cubicBezTo>
                    <a:pt x="1520" y="912"/>
                    <a:pt x="1520" y="912"/>
                    <a:pt x="1550" y="882"/>
                  </a:cubicBezTo>
                  <a:cubicBezTo>
                    <a:pt x="1642" y="730"/>
                    <a:pt x="1702" y="608"/>
                    <a:pt x="1793" y="487"/>
                  </a:cubicBezTo>
                  <a:cubicBezTo>
                    <a:pt x="1824" y="456"/>
                    <a:pt x="1854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5"/>
                  </a:cubicBezTo>
                  <a:cubicBezTo>
                    <a:pt x="1702" y="487"/>
                    <a:pt x="1550" y="608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6" y="639"/>
                    <a:pt x="1246" y="608"/>
                  </a:cubicBezTo>
                  <a:cubicBezTo>
                    <a:pt x="1186" y="456"/>
                    <a:pt x="1186" y="304"/>
                    <a:pt x="1125" y="183"/>
                  </a:cubicBezTo>
                  <a:cubicBezTo>
                    <a:pt x="1125" y="152"/>
                    <a:pt x="1094" y="61"/>
                    <a:pt x="109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5555658" y="35116"/>
              <a:ext cx="81632" cy="82751"/>
            </a:xfrm>
            <a:custGeom>
              <a:rect b="b" l="l" r="r" t="t"/>
              <a:pathLst>
                <a:path extrusionOk="0" h="2220" w="2190">
                  <a:moveTo>
                    <a:pt x="1095" y="0"/>
                  </a:moveTo>
                  <a:lnTo>
                    <a:pt x="1095" y="61"/>
                  </a:lnTo>
                  <a:cubicBezTo>
                    <a:pt x="1065" y="243"/>
                    <a:pt x="1004" y="426"/>
                    <a:pt x="943" y="578"/>
                  </a:cubicBezTo>
                  <a:cubicBezTo>
                    <a:pt x="943" y="608"/>
                    <a:pt x="913" y="669"/>
                    <a:pt x="913" y="669"/>
                  </a:cubicBezTo>
                  <a:lnTo>
                    <a:pt x="852" y="669"/>
                  </a:lnTo>
                  <a:cubicBezTo>
                    <a:pt x="700" y="608"/>
                    <a:pt x="548" y="517"/>
                    <a:pt x="457" y="426"/>
                  </a:cubicBezTo>
                  <a:cubicBezTo>
                    <a:pt x="365" y="395"/>
                    <a:pt x="335" y="365"/>
                    <a:pt x="244" y="304"/>
                  </a:cubicBezTo>
                  <a:lnTo>
                    <a:pt x="244" y="304"/>
                  </a:lnTo>
                  <a:cubicBezTo>
                    <a:pt x="244" y="304"/>
                    <a:pt x="244" y="365"/>
                    <a:pt x="305" y="365"/>
                  </a:cubicBezTo>
                  <a:cubicBezTo>
                    <a:pt x="396" y="517"/>
                    <a:pt x="517" y="669"/>
                    <a:pt x="609" y="851"/>
                  </a:cubicBezTo>
                  <a:cubicBezTo>
                    <a:pt x="609" y="882"/>
                    <a:pt x="639" y="912"/>
                    <a:pt x="639" y="912"/>
                  </a:cubicBezTo>
                  <a:cubicBezTo>
                    <a:pt x="487" y="1003"/>
                    <a:pt x="335" y="1034"/>
                    <a:pt x="183" y="1064"/>
                  </a:cubicBezTo>
                  <a:cubicBezTo>
                    <a:pt x="92" y="1064"/>
                    <a:pt x="31" y="1125"/>
                    <a:pt x="1" y="1125"/>
                  </a:cubicBezTo>
                  <a:lnTo>
                    <a:pt x="31" y="1125"/>
                  </a:lnTo>
                  <a:cubicBezTo>
                    <a:pt x="214" y="1155"/>
                    <a:pt x="396" y="1186"/>
                    <a:pt x="609" y="1277"/>
                  </a:cubicBezTo>
                  <a:cubicBezTo>
                    <a:pt x="639" y="1277"/>
                    <a:pt x="669" y="1307"/>
                    <a:pt x="669" y="1307"/>
                  </a:cubicBezTo>
                  <a:cubicBezTo>
                    <a:pt x="669" y="1338"/>
                    <a:pt x="639" y="1368"/>
                    <a:pt x="639" y="1368"/>
                  </a:cubicBezTo>
                  <a:cubicBezTo>
                    <a:pt x="548" y="1520"/>
                    <a:pt x="487" y="1672"/>
                    <a:pt x="396" y="1793"/>
                  </a:cubicBezTo>
                  <a:cubicBezTo>
                    <a:pt x="365" y="1824"/>
                    <a:pt x="365" y="1885"/>
                    <a:pt x="335" y="1915"/>
                  </a:cubicBezTo>
                  <a:cubicBezTo>
                    <a:pt x="335" y="1915"/>
                    <a:pt x="365" y="1915"/>
                    <a:pt x="365" y="1885"/>
                  </a:cubicBezTo>
                  <a:cubicBezTo>
                    <a:pt x="517" y="1763"/>
                    <a:pt x="700" y="1642"/>
                    <a:pt x="852" y="1581"/>
                  </a:cubicBezTo>
                  <a:cubicBezTo>
                    <a:pt x="913" y="1581"/>
                    <a:pt x="913" y="1520"/>
                    <a:pt x="943" y="1520"/>
                  </a:cubicBezTo>
                  <a:cubicBezTo>
                    <a:pt x="943" y="1581"/>
                    <a:pt x="973" y="1611"/>
                    <a:pt x="973" y="1611"/>
                  </a:cubicBezTo>
                  <a:cubicBezTo>
                    <a:pt x="1065" y="1763"/>
                    <a:pt x="1095" y="1915"/>
                    <a:pt x="1125" y="2097"/>
                  </a:cubicBezTo>
                  <a:cubicBezTo>
                    <a:pt x="1125" y="2128"/>
                    <a:pt x="1125" y="2189"/>
                    <a:pt x="1156" y="2219"/>
                  </a:cubicBezTo>
                  <a:lnTo>
                    <a:pt x="1156" y="2189"/>
                  </a:lnTo>
                  <a:cubicBezTo>
                    <a:pt x="1217" y="1976"/>
                    <a:pt x="1247" y="1793"/>
                    <a:pt x="1308" y="1611"/>
                  </a:cubicBezTo>
                  <a:cubicBezTo>
                    <a:pt x="1308" y="1581"/>
                    <a:pt x="1369" y="1581"/>
                    <a:pt x="1369" y="1520"/>
                  </a:cubicBezTo>
                  <a:cubicBezTo>
                    <a:pt x="1521" y="1581"/>
                    <a:pt x="1612" y="1642"/>
                    <a:pt x="1764" y="1763"/>
                  </a:cubicBezTo>
                  <a:cubicBezTo>
                    <a:pt x="1855" y="1793"/>
                    <a:pt x="1885" y="1824"/>
                    <a:pt x="1976" y="1885"/>
                  </a:cubicBezTo>
                  <a:cubicBezTo>
                    <a:pt x="1976" y="1885"/>
                    <a:pt x="1976" y="1824"/>
                    <a:pt x="1916" y="1824"/>
                  </a:cubicBezTo>
                  <a:cubicBezTo>
                    <a:pt x="1824" y="1672"/>
                    <a:pt x="1703" y="1520"/>
                    <a:pt x="1612" y="1338"/>
                  </a:cubicBezTo>
                  <a:cubicBezTo>
                    <a:pt x="1612" y="1307"/>
                    <a:pt x="1581" y="1307"/>
                    <a:pt x="1581" y="1277"/>
                  </a:cubicBezTo>
                  <a:cubicBezTo>
                    <a:pt x="1673" y="1277"/>
                    <a:pt x="1824" y="1216"/>
                    <a:pt x="1976" y="1186"/>
                  </a:cubicBezTo>
                  <a:cubicBezTo>
                    <a:pt x="2037" y="1186"/>
                    <a:pt x="2128" y="1155"/>
                    <a:pt x="2189" y="1155"/>
                  </a:cubicBezTo>
                  <a:lnTo>
                    <a:pt x="2159" y="1155"/>
                  </a:lnTo>
                  <a:cubicBezTo>
                    <a:pt x="1976" y="1125"/>
                    <a:pt x="1764" y="1064"/>
                    <a:pt x="1581" y="1003"/>
                  </a:cubicBezTo>
                  <a:cubicBezTo>
                    <a:pt x="1551" y="1003"/>
                    <a:pt x="1551" y="973"/>
                    <a:pt x="1521" y="973"/>
                  </a:cubicBezTo>
                  <a:cubicBezTo>
                    <a:pt x="1521" y="912"/>
                    <a:pt x="1521" y="912"/>
                    <a:pt x="1551" y="882"/>
                  </a:cubicBezTo>
                  <a:cubicBezTo>
                    <a:pt x="1612" y="730"/>
                    <a:pt x="1703" y="608"/>
                    <a:pt x="1764" y="517"/>
                  </a:cubicBezTo>
                  <a:cubicBezTo>
                    <a:pt x="1824" y="456"/>
                    <a:pt x="1855" y="395"/>
                    <a:pt x="1885" y="365"/>
                  </a:cubicBezTo>
                  <a:lnTo>
                    <a:pt x="1885" y="365"/>
                  </a:lnTo>
                  <a:cubicBezTo>
                    <a:pt x="1885" y="365"/>
                    <a:pt x="1855" y="365"/>
                    <a:pt x="1855" y="395"/>
                  </a:cubicBezTo>
                  <a:cubicBezTo>
                    <a:pt x="1703" y="517"/>
                    <a:pt x="1551" y="608"/>
                    <a:pt x="1369" y="669"/>
                  </a:cubicBezTo>
                  <a:cubicBezTo>
                    <a:pt x="1308" y="669"/>
                    <a:pt x="1277" y="699"/>
                    <a:pt x="1277" y="699"/>
                  </a:cubicBezTo>
                  <a:cubicBezTo>
                    <a:pt x="1277" y="669"/>
                    <a:pt x="1247" y="669"/>
                    <a:pt x="1247" y="608"/>
                  </a:cubicBezTo>
                  <a:cubicBezTo>
                    <a:pt x="1156" y="456"/>
                    <a:pt x="1156" y="304"/>
                    <a:pt x="1125" y="213"/>
                  </a:cubicBezTo>
                  <a:cubicBezTo>
                    <a:pt x="1125" y="152"/>
                    <a:pt x="1095" y="91"/>
                    <a:pt x="109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8958148" y="430583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3"/>
                    <a:pt x="1034" y="42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730" y="609"/>
                    <a:pt x="578" y="487"/>
                    <a:pt x="456" y="426"/>
                  </a:cubicBezTo>
                  <a:cubicBezTo>
                    <a:pt x="365" y="365"/>
                    <a:pt x="335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396" y="487"/>
                    <a:pt x="517" y="639"/>
                    <a:pt x="608" y="821"/>
                  </a:cubicBezTo>
                  <a:cubicBezTo>
                    <a:pt x="608" y="882"/>
                    <a:pt x="639" y="913"/>
                    <a:pt x="639" y="913"/>
                  </a:cubicBezTo>
                  <a:cubicBezTo>
                    <a:pt x="487" y="973"/>
                    <a:pt x="335" y="1034"/>
                    <a:pt x="183" y="1065"/>
                  </a:cubicBezTo>
                  <a:cubicBezTo>
                    <a:pt x="92" y="1065"/>
                    <a:pt x="31" y="1095"/>
                    <a:pt x="1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0"/>
                    <a:pt x="487" y="1672"/>
                    <a:pt x="396" y="1794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0"/>
                    <a:pt x="943" y="1520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8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6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4" y="1733"/>
                  </a:cubicBezTo>
                  <a:cubicBezTo>
                    <a:pt x="1855" y="1794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15" y="1824"/>
                  </a:cubicBezTo>
                  <a:cubicBezTo>
                    <a:pt x="1824" y="1672"/>
                    <a:pt x="1703" y="1520"/>
                    <a:pt x="1642" y="130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94" y="1065"/>
                    <a:pt x="1581" y="973"/>
                  </a:cubicBezTo>
                  <a:cubicBezTo>
                    <a:pt x="1551" y="973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42" y="730"/>
                    <a:pt x="1703" y="609"/>
                    <a:pt x="1794" y="487"/>
                  </a:cubicBezTo>
                  <a:cubicBezTo>
                    <a:pt x="1824" y="457"/>
                    <a:pt x="1855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5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3509738" y="72245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1"/>
                  </a:moveTo>
                  <a:cubicBezTo>
                    <a:pt x="122" y="1"/>
                    <a:pt x="1" y="122"/>
                    <a:pt x="1" y="213"/>
                  </a:cubicBezTo>
                  <a:cubicBezTo>
                    <a:pt x="1" y="335"/>
                    <a:pt x="122" y="457"/>
                    <a:pt x="213" y="457"/>
                  </a:cubicBezTo>
                  <a:cubicBezTo>
                    <a:pt x="335" y="457"/>
                    <a:pt x="456" y="335"/>
                    <a:pt x="456" y="213"/>
                  </a:cubicBezTo>
                  <a:cubicBezTo>
                    <a:pt x="456" y="12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2874147" y="795418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1" y="547"/>
                    <a:pt x="153" y="699"/>
                    <a:pt x="335" y="699"/>
                  </a:cubicBezTo>
                  <a:cubicBezTo>
                    <a:pt x="517" y="699"/>
                    <a:pt x="669" y="547"/>
                    <a:pt x="669" y="36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994632" y="207925"/>
              <a:ext cx="13643" cy="14761"/>
            </a:xfrm>
            <a:custGeom>
              <a:rect b="b" l="l" r="r" t="t"/>
              <a:pathLst>
                <a:path extrusionOk="0" h="396" w="366">
                  <a:moveTo>
                    <a:pt x="183" y="1"/>
                  </a:moveTo>
                  <a:cubicBezTo>
                    <a:pt x="62" y="1"/>
                    <a:pt x="1" y="92"/>
                    <a:pt x="1" y="183"/>
                  </a:cubicBezTo>
                  <a:cubicBezTo>
                    <a:pt x="1" y="305"/>
                    <a:pt x="62" y="396"/>
                    <a:pt x="183" y="396"/>
                  </a:cubicBezTo>
                  <a:cubicBezTo>
                    <a:pt x="274" y="396"/>
                    <a:pt x="366" y="305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4932913" y="4999128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1"/>
                  </a:moveTo>
                  <a:cubicBezTo>
                    <a:pt x="152" y="1"/>
                    <a:pt x="0" y="122"/>
                    <a:pt x="0" y="305"/>
                  </a:cubicBezTo>
                  <a:cubicBezTo>
                    <a:pt x="0" y="456"/>
                    <a:pt x="152" y="608"/>
                    <a:pt x="304" y="608"/>
                  </a:cubicBezTo>
                  <a:cubicBezTo>
                    <a:pt x="456" y="608"/>
                    <a:pt x="608" y="487"/>
                    <a:pt x="608" y="305"/>
                  </a:cubicBezTo>
                  <a:cubicBezTo>
                    <a:pt x="608" y="122"/>
                    <a:pt x="456" y="1"/>
                    <a:pt x="30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175289" y="1452516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44" y="1"/>
                  </a:moveTo>
                  <a:cubicBezTo>
                    <a:pt x="92" y="1"/>
                    <a:pt x="1" y="122"/>
                    <a:pt x="1" y="274"/>
                  </a:cubicBezTo>
                  <a:cubicBezTo>
                    <a:pt x="1" y="426"/>
                    <a:pt x="92" y="548"/>
                    <a:pt x="244" y="548"/>
                  </a:cubicBezTo>
                  <a:cubicBezTo>
                    <a:pt x="396" y="548"/>
                    <a:pt x="518" y="426"/>
                    <a:pt x="518" y="274"/>
                  </a:cubicBezTo>
                  <a:cubicBezTo>
                    <a:pt x="518" y="153"/>
                    <a:pt x="396" y="6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2007422" y="1002735"/>
              <a:ext cx="13643" cy="13643"/>
            </a:xfrm>
            <a:custGeom>
              <a:rect b="b" l="l" r="r" t="t"/>
              <a:pathLst>
                <a:path extrusionOk="0" h="366" w="366">
                  <a:moveTo>
                    <a:pt x="183" y="0"/>
                  </a:moveTo>
                  <a:cubicBezTo>
                    <a:pt x="62" y="0"/>
                    <a:pt x="1" y="61"/>
                    <a:pt x="1" y="183"/>
                  </a:cubicBezTo>
                  <a:cubicBezTo>
                    <a:pt x="1" y="304"/>
                    <a:pt x="62" y="365"/>
                    <a:pt x="183" y="365"/>
                  </a:cubicBezTo>
                  <a:cubicBezTo>
                    <a:pt x="305" y="365"/>
                    <a:pt x="366" y="304"/>
                    <a:pt x="366" y="183"/>
                  </a:cubicBezTo>
                  <a:cubicBezTo>
                    <a:pt x="366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283215" y="110662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6"/>
                    <a:pt x="92" y="457"/>
                    <a:pt x="214" y="457"/>
                  </a:cubicBezTo>
                  <a:cubicBezTo>
                    <a:pt x="335" y="457"/>
                    <a:pt x="457" y="366"/>
                    <a:pt x="457" y="244"/>
                  </a:cubicBezTo>
                  <a:cubicBezTo>
                    <a:pt x="457" y="12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695462" y="904914"/>
              <a:ext cx="20427" cy="20427"/>
            </a:xfrm>
            <a:custGeom>
              <a:rect b="b" l="l" r="r" t="t"/>
              <a:pathLst>
                <a:path extrusionOk="0" h="548" w="54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977586" y="1317697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18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04"/>
                    <a:pt x="91" y="396"/>
                    <a:pt x="183" y="396"/>
                  </a:cubicBezTo>
                  <a:cubicBezTo>
                    <a:pt x="304" y="396"/>
                    <a:pt x="395" y="304"/>
                    <a:pt x="395" y="213"/>
                  </a:cubicBezTo>
                  <a:cubicBezTo>
                    <a:pt x="39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2629236" y="5033369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1"/>
                  </a:moveTo>
                  <a:cubicBezTo>
                    <a:pt x="123" y="1"/>
                    <a:pt x="1" y="122"/>
                    <a:pt x="1" y="244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335" y="456"/>
                    <a:pt x="457" y="335"/>
                    <a:pt x="457" y="244"/>
                  </a:cubicBezTo>
                  <a:cubicBezTo>
                    <a:pt x="457" y="122"/>
                    <a:pt x="335" y="3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40600" y="98801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0"/>
                  </a:moveTo>
                  <a:cubicBezTo>
                    <a:pt x="92" y="0"/>
                    <a:pt x="1" y="122"/>
                    <a:pt x="1" y="244"/>
                  </a:cubicBezTo>
                  <a:cubicBezTo>
                    <a:pt x="1" y="36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4"/>
                  </a:cubicBezTo>
                  <a:cubicBezTo>
                    <a:pt x="457" y="122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1187176" y="366025"/>
              <a:ext cx="9095" cy="9095"/>
            </a:xfrm>
            <a:custGeom>
              <a:rect b="b" l="l" r="r" t="t"/>
              <a:pathLst>
                <a:path extrusionOk="0" h="244" w="244">
                  <a:moveTo>
                    <a:pt x="122" y="0"/>
                  </a:moveTo>
                  <a:cubicBezTo>
                    <a:pt x="31" y="0"/>
                    <a:pt x="0" y="61"/>
                    <a:pt x="0" y="122"/>
                  </a:cubicBezTo>
                  <a:cubicBezTo>
                    <a:pt x="0" y="213"/>
                    <a:pt x="31" y="243"/>
                    <a:pt x="122" y="243"/>
                  </a:cubicBezTo>
                  <a:cubicBezTo>
                    <a:pt x="183" y="243"/>
                    <a:pt x="244" y="213"/>
                    <a:pt x="244" y="122"/>
                  </a:cubicBezTo>
                  <a:cubicBezTo>
                    <a:pt x="244" y="61"/>
                    <a:pt x="152" y="31"/>
                    <a:pt x="12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1414882" y="82713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66" y="456"/>
                    <a:pt x="457" y="335"/>
                    <a:pt x="457" y="213"/>
                  </a:cubicBezTo>
                  <a:cubicBezTo>
                    <a:pt x="457" y="9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2176284" y="4254857"/>
              <a:ext cx="11369" cy="11369"/>
            </a:xfrm>
            <a:custGeom>
              <a:rect b="b" l="l" r="r" t="t"/>
              <a:pathLst>
                <a:path extrusionOk="0" h="305" w="305">
                  <a:moveTo>
                    <a:pt x="152" y="0"/>
                  </a:moveTo>
                  <a:cubicBezTo>
                    <a:pt x="61" y="0"/>
                    <a:pt x="0" y="61"/>
                    <a:pt x="0" y="152"/>
                  </a:cubicBezTo>
                  <a:cubicBezTo>
                    <a:pt x="0" y="213"/>
                    <a:pt x="61" y="304"/>
                    <a:pt x="152" y="304"/>
                  </a:cubicBezTo>
                  <a:cubicBezTo>
                    <a:pt x="213" y="304"/>
                    <a:pt x="304" y="213"/>
                    <a:pt x="304" y="152"/>
                  </a:cubicBezTo>
                  <a:cubicBezTo>
                    <a:pt x="304" y="61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2715859" y="4753245"/>
              <a:ext cx="20464" cy="20427"/>
            </a:xfrm>
            <a:custGeom>
              <a:rect b="b" l="l" r="r" t="t"/>
              <a:pathLst>
                <a:path extrusionOk="0" h="548" w="549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145228" y="2621768"/>
              <a:ext cx="19308" cy="19308"/>
            </a:xfrm>
            <a:custGeom>
              <a:rect b="b" l="l" r="r" t="t"/>
              <a:pathLst>
                <a:path extrusionOk="0" h="51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18" y="395"/>
                    <a:pt x="518" y="274"/>
                  </a:cubicBezTo>
                  <a:cubicBezTo>
                    <a:pt x="51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151026" y="314838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48" y="395"/>
                    <a:pt x="548" y="243"/>
                  </a:cubicBezTo>
                  <a:cubicBezTo>
                    <a:pt x="548" y="152"/>
                    <a:pt x="426" y="31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179966" y="2013337"/>
              <a:ext cx="43090" cy="4309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8441566" y="5014530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13" y="1"/>
                    <a:pt x="1" y="21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8401093" y="3710075"/>
              <a:ext cx="18153" cy="15916"/>
            </a:xfrm>
            <a:custGeom>
              <a:rect b="b" l="l" r="r" t="t"/>
              <a:pathLst>
                <a:path extrusionOk="0" h="427" w="487">
                  <a:moveTo>
                    <a:pt x="244" y="1"/>
                  </a:moveTo>
                  <a:cubicBezTo>
                    <a:pt x="122" y="1"/>
                    <a:pt x="0" y="62"/>
                    <a:pt x="0" y="214"/>
                  </a:cubicBezTo>
                  <a:cubicBezTo>
                    <a:pt x="0" y="335"/>
                    <a:pt x="122" y="426"/>
                    <a:pt x="244" y="426"/>
                  </a:cubicBezTo>
                  <a:cubicBezTo>
                    <a:pt x="365" y="426"/>
                    <a:pt x="487" y="366"/>
                    <a:pt x="487" y="214"/>
                  </a:cubicBezTo>
                  <a:cubicBezTo>
                    <a:pt x="487" y="6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3866584" y="5073513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8"/>
                    <a:pt x="274" y="548"/>
                  </a:cubicBezTo>
                  <a:cubicBezTo>
                    <a:pt x="396" y="548"/>
                    <a:pt x="517" y="426"/>
                    <a:pt x="517" y="274"/>
                  </a:cubicBezTo>
                  <a:cubicBezTo>
                    <a:pt x="51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516198" y="5010480"/>
              <a:ext cx="31758" cy="30603"/>
            </a:xfrm>
            <a:custGeom>
              <a:rect b="b" l="l" r="r" t="t"/>
              <a:pathLst>
                <a:path extrusionOk="0" h="821" w="852">
                  <a:moveTo>
                    <a:pt x="426" y="0"/>
                  </a:moveTo>
                  <a:cubicBezTo>
                    <a:pt x="214" y="0"/>
                    <a:pt x="1" y="183"/>
                    <a:pt x="1" y="426"/>
                  </a:cubicBezTo>
                  <a:cubicBezTo>
                    <a:pt x="1" y="639"/>
                    <a:pt x="214" y="821"/>
                    <a:pt x="426" y="821"/>
                  </a:cubicBezTo>
                  <a:cubicBezTo>
                    <a:pt x="670" y="821"/>
                    <a:pt x="852" y="639"/>
                    <a:pt x="852" y="426"/>
                  </a:cubicBezTo>
                  <a:cubicBezTo>
                    <a:pt x="852" y="183"/>
                    <a:pt x="670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8948348" y="4479600"/>
              <a:ext cx="34032" cy="34032"/>
            </a:xfrm>
            <a:custGeom>
              <a:rect b="b" l="l" r="r" t="t"/>
              <a:pathLst>
                <a:path extrusionOk="0" h="913" w="913">
                  <a:moveTo>
                    <a:pt x="456" y="1"/>
                  </a:moveTo>
                  <a:cubicBezTo>
                    <a:pt x="183" y="1"/>
                    <a:pt x="0" y="244"/>
                    <a:pt x="0" y="457"/>
                  </a:cubicBezTo>
                  <a:cubicBezTo>
                    <a:pt x="0" y="730"/>
                    <a:pt x="183" y="913"/>
                    <a:pt x="456" y="913"/>
                  </a:cubicBezTo>
                  <a:cubicBezTo>
                    <a:pt x="730" y="913"/>
                    <a:pt x="912" y="700"/>
                    <a:pt x="912" y="457"/>
                  </a:cubicBezTo>
                  <a:cubicBezTo>
                    <a:pt x="912" y="244"/>
                    <a:pt x="730" y="1"/>
                    <a:pt x="456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425181" y="37994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0" y="487"/>
                    <a:pt x="122" y="608"/>
                    <a:pt x="304" y="608"/>
                  </a:cubicBezTo>
                  <a:cubicBezTo>
                    <a:pt x="456" y="608"/>
                    <a:pt x="608" y="487"/>
                    <a:pt x="608" y="304"/>
                  </a:cubicBezTo>
                  <a:cubicBezTo>
                    <a:pt x="608" y="122"/>
                    <a:pt x="456" y="0"/>
                    <a:pt x="30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6236984" y="4836826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105073" y="4992021"/>
              <a:ext cx="24937" cy="26093"/>
            </a:xfrm>
            <a:custGeom>
              <a:rect b="b" l="l" r="r" t="t"/>
              <a:pathLst>
                <a:path extrusionOk="0" h="700" w="669">
                  <a:moveTo>
                    <a:pt x="335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47"/>
                    <a:pt x="152" y="699"/>
                    <a:pt x="335" y="699"/>
                  </a:cubicBezTo>
                  <a:cubicBezTo>
                    <a:pt x="517" y="699"/>
                    <a:pt x="669" y="54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6139230" y="119520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5359856" y="4752737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1" y="608"/>
                    <a:pt x="183" y="760"/>
                    <a:pt x="365" y="760"/>
                  </a:cubicBezTo>
                  <a:cubicBezTo>
                    <a:pt x="609" y="760"/>
                    <a:pt x="761" y="547"/>
                    <a:pt x="761" y="365"/>
                  </a:cubicBezTo>
                  <a:cubicBezTo>
                    <a:pt x="761" y="183"/>
                    <a:pt x="609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5816459" y="79811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213" y="1"/>
                  </a:moveTo>
                  <a:cubicBezTo>
                    <a:pt x="91" y="1"/>
                    <a:pt x="0" y="92"/>
                    <a:pt x="0" y="213"/>
                  </a:cubicBezTo>
                  <a:cubicBezTo>
                    <a:pt x="0" y="305"/>
                    <a:pt x="91" y="396"/>
                    <a:pt x="213" y="396"/>
                  </a:cubicBezTo>
                  <a:cubicBezTo>
                    <a:pt x="304" y="396"/>
                    <a:pt x="395" y="305"/>
                    <a:pt x="395" y="213"/>
                  </a:cubicBezTo>
                  <a:cubicBezTo>
                    <a:pt x="395" y="92"/>
                    <a:pt x="304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7003775" y="59106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1"/>
                  </a:moveTo>
                  <a:cubicBezTo>
                    <a:pt x="153" y="1"/>
                    <a:pt x="1" y="153"/>
                    <a:pt x="1" y="365"/>
                  </a:cubicBezTo>
                  <a:cubicBezTo>
                    <a:pt x="1" y="548"/>
                    <a:pt x="153" y="700"/>
                    <a:pt x="335" y="700"/>
                  </a:cubicBezTo>
                  <a:cubicBezTo>
                    <a:pt x="518" y="700"/>
                    <a:pt x="670" y="548"/>
                    <a:pt x="670" y="365"/>
                  </a:cubicBez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6634430" y="5002831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5" y="0"/>
                  </a:moveTo>
                  <a:cubicBezTo>
                    <a:pt x="122" y="0"/>
                    <a:pt x="1" y="152"/>
                    <a:pt x="1" y="304"/>
                  </a:cubicBezTo>
                  <a:cubicBezTo>
                    <a:pt x="1" y="487"/>
                    <a:pt x="122" y="608"/>
                    <a:pt x="305" y="608"/>
                  </a:cubicBezTo>
                  <a:cubicBezTo>
                    <a:pt x="457" y="608"/>
                    <a:pt x="609" y="487"/>
                    <a:pt x="609" y="304"/>
                  </a:cubicBezTo>
                  <a:cubicBezTo>
                    <a:pt x="609" y="152"/>
                    <a:pt x="457" y="0"/>
                    <a:pt x="30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8877525" y="1780898"/>
              <a:ext cx="17035" cy="17221"/>
            </a:xfrm>
            <a:custGeom>
              <a:rect b="b" l="l" r="r" t="t"/>
              <a:pathLst>
                <a:path extrusionOk="0" h="462" w="457">
                  <a:moveTo>
                    <a:pt x="251" y="1"/>
                  </a:moveTo>
                  <a:cubicBezTo>
                    <a:pt x="238" y="1"/>
                    <a:pt x="226" y="2"/>
                    <a:pt x="213" y="5"/>
                  </a:cubicBezTo>
                  <a:cubicBezTo>
                    <a:pt x="91" y="5"/>
                    <a:pt x="0" y="127"/>
                    <a:pt x="0" y="248"/>
                  </a:cubicBezTo>
                  <a:cubicBezTo>
                    <a:pt x="0" y="370"/>
                    <a:pt x="91" y="461"/>
                    <a:pt x="213" y="461"/>
                  </a:cubicBezTo>
                  <a:cubicBezTo>
                    <a:pt x="334" y="461"/>
                    <a:pt x="456" y="370"/>
                    <a:pt x="456" y="248"/>
                  </a:cubicBezTo>
                  <a:cubicBezTo>
                    <a:pt x="456" y="112"/>
                    <a:pt x="359" y="1"/>
                    <a:pt x="25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8887142" y="292122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426" y="517"/>
                    <a:pt x="547" y="396"/>
                    <a:pt x="547" y="244"/>
                  </a:cubicBezTo>
                  <a:cubicBezTo>
                    <a:pt x="547" y="92"/>
                    <a:pt x="395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8193402" y="90639"/>
              <a:ext cx="36306" cy="36269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6813653" y="4821258"/>
              <a:ext cx="26093" cy="24974"/>
            </a:xfrm>
            <a:custGeom>
              <a:rect b="b" l="l" r="r" t="t"/>
              <a:pathLst>
                <a:path extrusionOk="0" h="670" w="700">
                  <a:moveTo>
                    <a:pt x="36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65" y="669"/>
                  </a:cubicBezTo>
                  <a:cubicBezTo>
                    <a:pt x="547" y="669"/>
                    <a:pt x="699" y="517"/>
                    <a:pt x="699" y="335"/>
                  </a:cubicBezTo>
                  <a:cubicBezTo>
                    <a:pt x="699" y="152"/>
                    <a:pt x="547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8952482" y="81014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6" y="335"/>
                    <a:pt x="456" y="213"/>
                  </a:cubicBezTo>
                  <a:cubicBezTo>
                    <a:pt x="456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8964205" y="1338086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8933752" y="1963825"/>
              <a:ext cx="31758" cy="31758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0" y="182"/>
                    <a:pt x="0" y="426"/>
                  </a:cubicBezTo>
                  <a:cubicBezTo>
                    <a:pt x="0" y="669"/>
                    <a:pt x="183" y="851"/>
                    <a:pt x="426" y="851"/>
                  </a:cubicBezTo>
                  <a:cubicBezTo>
                    <a:pt x="669" y="851"/>
                    <a:pt x="851" y="669"/>
                    <a:pt x="851" y="426"/>
                  </a:cubicBezTo>
                  <a:cubicBezTo>
                    <a:pt x="851" y="182"/>
                    <a:pt x="669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8" name="Google Shape;1818;p35"/>
          <p:cNvSpPr/>
          <p:nvPr/>
        </p:nvSpPr>
        <p:spPr>
          <a:xfrm>
            <a:off x="391493" y="192725"/>
            <a:ext cx="8359800" cy="4758000"/>
          </a:xfrm>
          <a:prstGeom prst="roundRect">
            <a:avLst>
              <a:gd fmla="val 2025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9" name="Google Shape;1819;p35"/>
          <p:cNvSpPr/>
          <p:nvPr/>
        </p:nvSpPr>
        <p:spPr>
          <a:xfrm flipH="1">
            <a:off x="720000" y="540000"/>
            <a:ext cx="4888500" cy="3531300"/>
          </a:xfrm>
          <a:prstGeom prst="roundRect">
            <a:avLst>
              <a:gd fmla="val 2554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35"/>
          <p:cNvSpPr/>
          <p:nvPr/>
        </p:nvSpPr>
        <p:spPr>
          <a:xfrm>
            <a:off x="720000" y="4071425"/>
            <a:ext cx="4888500" cy="532200"/>
          </a:xfrm>
          <a:prstGeom prst="roundRect">
            <a:avLst>
              <a:gd fmla="val 14276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21" name="Google Shape;1821;p35"/>
          <p:cNvCxnSpPr/>
          <p:nvPr/>
        </p:nvCxnSpPr>
        <p:spPr>
          <a:xfrm rot="10800000">
            <a:off x="725750" y="1089679"/>
            <a:ext cx="487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2" name="Google Shape;1822;p35"/>
          <p:cNvSpPr/>
          <p:nvPr/>
        </p:nvSpPr>
        <p:spPr>
          <a:xfrm flipH="1">
            <a:off x="5608500" y="540000"/>
            <a:ext cx="2815500" cy="4064700"/>
          </a:xfrm>
          <a:prstGeom prst="roundRect">
            <a:avLst>
              <a:gd fmla="val 3692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8_1"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36"/>
          <p:cNvSpPr/>
          <p:nvPr/>
        </p:nvSpPr>
        <p:spPr>
          <a:xfrm>
            <a:off x="391493" y="192725"/>
            <a:ext cx="8359800" cy="4758000"/>
          </a:xfrm>
          <a:prstGeom prst="roundRect">
            <a:avLst>
              <a:gd fmla="val 2025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25" name="Google Shape;1825;p36"/>
          <p:cNvGrpSpPr/>
          <p:nvPr/>
        </p:nvGrpSpPr>
        <p:grpSpPr>
          <a:xfrm flipH="1" rot="10800000">
            <a:off x="37929" y="35116"/>
            <a:ext cx="9082835" cy="5058823"/>
            <a:chOff x="40600" y="35116"/>
            <a:chExt cx="8999143" cy="5058823"/>
          </a:xfrm>
        </p:grpSpPr>
        <p:sp>
          <p:nvSpPr>
            <p:cNvPr id="1826" name="Google Shape;1826;p36"/>
            <p:cNvSpPr/>
            <p:nvPr/>
          </p:nvSpPr>
          <p:spPr>
            <a:xfrm>
              <a:off x="179319" y="76630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4"/>
                    <a:pt x="1004" y="39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52" y="639"/>
                  </a:lnTo>
                  <a:cubicBezTo>
                    <a:pt x="700" y="609"/>
                    <a:pt x="548" y="487"/>
                    <a:pt x="456" y="426"/>
                  </a:cubicBezTo>
                  <a:cubicBezTo>
                    <a:pt x="365" y="366"/>
                    <a:pt x="335" y="335"/>
                    <a:pt x="244" y="305"/>
                  </a:cubicBezTo>
                  <a:lnTo>
                    <a:pt x="244" y="305"/>
                  </a:lnTo>
                  <a:cubicBezTo>
                    <a:pt x="244" y="305"/>
                    <a:pt x="244" y="335"/>
                    <a:pt x="304" y="335"/>
                  </a:cubicBezTo>
                  <a:cubicBezTo>
                    <a:pt x="396" y="487"/>
                    <a:pt x="517" y="639"/>
                    <a:pt x="608" y="822"/>
                  </a:cubicBezTo>
                  <a:cubicBezTo>
                    <a:pt x="608" y="852"/>
                    <a:pt x="639" y="913"/>
                    <a:pt x="639" y="913"/>
                  </a:cubicBezTo>
                  <a:cubicBezTo>
                    <a:pt x="487" y="974"/>
                    <a:pt x="335" y="1034"/>
                    <a:pt x="183" y="1065"/>
                  </a:cubicBezTo>
                  <a:cubicBezTo>
                    <a:pt x="92" y="1065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1"/>
                    <a:pt x="487" y="1673"/>
                    <a:pt x="396" y="1794"/>
                  </a:cubicBezTo>
                  <a:cubicBezTo>
                    <a:pt x="365" y="1825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1"/>
                    <a:pt x="943" y="1521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9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7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1"/>
                  </a:cubicBezTo>
                  <a:cubicBezTo>
                    <a:pt x="1520" y="1551"/>
                    <a:pt x="1611" y="1642"/>
                    <a:pt x="1763" y="1733"/>
                  </a:cubicBezTo>
                  <a:cubicBezTo>
                    <a:pt x="1855" y="179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3" y="1521"/>
                    <a:pt x="1611" y="133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672" y="1247"/>
                    <a:pt x="179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63" y="1065"/>
                    <a:pt x="1581" y="974"/>
                  </a:cubicBezTo>
                  <a:cubicBezTo>
                    <a:pt x="1551" y="974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11" y="730"/>
                    <a:pt x="1703" y="609"/>
                    <a:pt x="1763" y="487"/>
                  </a:cubicBezTo>
                  <a:cubicBezTo>
                    <a:pt x="1794" y="457"/>
                    <a:pt x="1855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6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08" y="639"/>
                    <a:pt x="1277" y="670"/>
                    <a:pt x="1277" y="670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36"/>
            <p:cNvSpPr/>
            <p:nvPr/>
          </p:nvSpPr>
          <p:spPr>
            <a:xfrm>
              <a:off x="2364876" y="60666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4" y="1"/>
                  </a:moveTo>
                  <a:lnTo>
                    <a:pt x="1094" y="31"/>
                  </a:lnTo>
                  <a:cubicBezTo>
                    <a:pt x="1064" y="214"/>
                    <a:pt x="1034" y="396"/>
                    <a:pt x="942" y="548"/>
                  </a:cubicBezTo>
                  <a:cubicBezTo>
                    <a:pt x="942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699" y="609"/>
                    <a:pt x="547" y="487"/>
                    <a:pt x="456" y="396"/>
                  </a:cubicBezTo>
                  <a:cubicBezTo>
                    <a:pt x="365" y="366"/>
                    <a:pt x="334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426" y="487"/>
                    <a:pt x="517" y="639"/>
                    <a:pt x="608" y="822"/>
                  </a:cubicBezTo>
                  <a:cubicBezTo>
                    <a:pt x="608" y="852"/>
                    <a:pt x="638" y="913"/>
                    <a:pt x="638" y="913"/>
                  </a:cubicBezTo>
                  <a:cubicBezTo>
                    <a:pt x="486" y="974"/>
                    <a:pt x="334" y="1004"/>
                    <a:pt x="182" y="1065"/>
                  </a:cubicBezTo>
                  <a:cubicBezTo>
                    <a:pt x="122" y="1065"/>
                    <a:pt x="30" y="1095"/>
                    <a:pt x="0" y="1095"/>
                  </a:cubicBezTo>
                  <a:lnTo>
                    <a:pt x="30" y="1095"/>
                  </a:lnTo>
                  <a:cubicBezTo>
                    <a:pt x="213" y="1126"/>
                    <a:pt x="426" y="1156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8"/>
                    <a:pt x="638" y="1369"/>
                    <a:pt x="638" y="1369"/>
                  </a:cubicBezTo>
                  <a:cubicBezTo>
                    <a:pt x="578" y="1490"/>
                    <a:pt x="486" y="1673"/>
                    <a:pt x="426" y="1764"/>
                  </a:cubicBezTo>
                  <a:cubicBezTo>
                    <a:pt x="365" y="1825"/>
                    <a:pt x="365" y="1855"/>
                    <a:pt x="334" y="1885"/>
                  </a:cubicBezTo>
                  <a:cubicBezTo>
                    <a:pt x="334" y="1885"/>
                    <a:pt x="365" y="1885"/>
                    <a:pt x="365" y="1855"/>
                  </a:cubicBezTo>
                  <a:cubicBezTo>
                    <a:pt x="517" y="1733"/>
                    <a:pt x="730" y="1612"/>
                    <a:pt x="882" y="1551"/>
                  </a:cubicBezTo>
                  <a:cubicBezTo>
                    <a:pt x="912" y="1551"/>
                    <a:pt x="912" y="1490"/>
                    <a:pt x="942" y="149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8"/>
                  </a:cubicBezTo>
                  <a:cubicBezTo>
                    <a:pt x="1125" y="2129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46"/>
                    <a:pt x="1246" y="1764"/>
                    <a:pt x="1338" y="1581"/>
                  </a:cubicBezTo>
                  <a:cubicBezTo>
                    <a:pt x="1338" y="1551"/>
                    <a:pt x="1368" y="1551"/>
                    <a:pt x="1368" y="1490"/>
                  </a:cubicBezTo>
                  <a:cubicBezTo>
                    <a:pt x="1520" y="1551"/>
                    <a:pt x="1641" y="1612"/>
                    <a:pt x="1793" y="1733"/>
                  </a:cubicBezTo>
                  <a:cubicBezTo>
                    <a:pt x="1854" y="176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2" y="1490"/>
                    <a:pt x="1611" y="130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702" y="1247"/>
                    <a:pt x="1824" y="1217"/>
                    <a:pt x="1976" y="1156"/>
                  </a:cubicBezTo>
                  <a:cubicBezTo>
                    <a:pt x="2037" y="1156"/>
                    <a:pt x="2128" y="1126"/>
                    <a:pt x="2189" y="1126"/>
                  </a:cubicBezTo>
                  <a:lnTo>
                    <a:pt x="2158" y="1126"/>
                  </a:lnTo>
                  <a:cubicBezTo>
                    <a:pt x="1976" y="1095"/>
                    <a:pt x="1793" y="1065"/>
                    <a:pt x="1581" y="974"/>
                  </a:cubicBezTo>
                  <a:cubicBezTo>
                    <a:pt x="1550" y="974"/>
                    <a:pt x="1550" y="943"/>
                    <a:pt x="1520" y="943"/>
                  </a:cubicBezTo>
                  <a:cubicBezTo>
                    <a:pt x="1520" y="882"/>
                    <a:pt x="1520" y="882"/>
                    <a:pt x="1550" y="852"/>
                  </a:cubicBezTo>
                  <a:cubicBezTo>
                    <a:pt x="1641" y="700"/>
                    <a:pt x="1702" y="609"/>
                    <a:pt x="1793" y="487"/>
                  </a:cubicBezTo>
                  <a:cubicBezTo>
                    <a:pt x="1824" y="426"/>
                    <a:pt x="1854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6"/>
                  </a:cubicBezTo>
                  <a:cubicBezTo>
                    <a:pt x="1702" y="487"/>
                    <a:pt x="1550" y="609"/>
                    <a:pt x="1368" y="639"/>
                  </a:cubicBezTo>
                  <a:cubicBezTo>
                    <a:pt x="1307" y="639"/>
                    <a:pt x="1277" y="670"/>
                    <a:pt x="1277" y="670"/>
                  </a:cubicBezTo>
                  <a:cubicBezTo>
                    <a:pt x="1277" y="639"/>
                    <a:pt x="1246" y="639"/>
                    <a:pt x="1246" y="609"/>
                  </a:cubicBezTo>
                  <a:cubicBezTo>
                    <a:pt x="1186" y="457"/>
                    <a:pt x="1186" y="305"/>
                    <a:pt x="1125" y="183"/>
                  </a:cubicBezTo>
                  <a:cubicBezTo>
                    <a:pt x="1125" y="153"/>
                    <a:pt x="1094" y="62"/>
                    <a:pt x="109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36"/>
            <p:cNvSpPr/>
            <p:nvPr/>
          </p:nvSpPr>
          <p:spPr>
            <a:xfrm>
              <a:off x="97734" y="4291743"/>
              <a:ext cx="81595" cy="81595"/>
            </a:xfrm>
            <a:custGeom>
              <a:rect b="b" l="l" r="r" t="t"/>
              <a:pathLst>
                <a:path extrusionOk="0" h="2189" w="2189">
                  <a:moveTo>
                    <a:pt x="1094" y="0"/>
                  </a:moveTo>
                  <a:lnTo>
                    <a:pt x="1094" y="31"/>
                  </a:lnTo>
                  <a:cubicBezTo>
                    <a:pt x="1064" y="213"/>
                    <a:pt x="1034" y="426"/>
                    <a:pt x="942" y="578"/>
                  </a:cubicBezTo>
                  <a:cubicBezTo>
                    <a:pt x="942" y="608"/>
                    <a:pt x="912" y="639"/>
                    <a:pt x="912" y="639"/>
                  </a:cubicBezTo>
                  <a:lnTo>
                    <a:pt x="851" y="639"/>
                  </a:lnTo>
                  <a:cubicBezTo>
                    <a:pt x="730" y="608"/>
                    <a:pt x="547" y="487"/>
                    <a:pt x="456" y="426"/>
                  </a:cubicBezTo>
                  <a:cubicBezTo>
                    <a:pt x="365" y="365"/>
                    <a:pt x="335" y="335"/>
                    <a:pt x="243" y="304"/>
                  </a:cubicBezTo>
                  <a:lnTo>
                    <a:pt x="243" y="304"/>
                  </a:lnTo>
                  <a:cubicBezTo>
                    <a:pt x="243" y="304"/>
                    <a:pt x="243" y="335"/>
                    <a:pt x="304" y="335"/>
                  </a:cubicBezTo>
                  <a:cubicBezTo>
                    <a:pt x="395" y="487"/>
                    <a:pt x="517" y="639"/>
                    <a:pt x="608" y="821"/>
                  </a:cubicBezTo>
                  <a:cubicBezTo>
                    <a:pt x="608" y="852"/>
                    <a:pt x="638" y="912"/>
                    <a:pt x="638" y="912"/>
                  </a:cubicBezTo>
                  <a:cubicBezTo>
                    <a:pt x="486" y="973"/>
                    <a:pt x="335" y="1003"/>
                    <a:pt x="183" y="1064"/>
                  </a:cubicBezTo>
                  <a:cubicBezTo>
                    <a:pt x="122" y="1064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426" y="1155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7"/>
                    <a:pt x="638" y="1368"/>
                    <a:pt x="638" y="1368"/>
                  </a:cubicBezTo>
                  <a:cubicBezTo>
                    <a:pt x="578" y="1520"/>
                    <a:pt x="486" y="1672"/>
                    <a:pt x="395" y="1763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30" y="1611"/>
                    <a:pt x="882" y="1551"/>
                  </a:cubicBezTo>
                  <a:cubicBezTo>
                    <a:pt x="912" y="1551"/>
                    <a:pt x="912" y="1520"/>
                    <a:pt x="942" y="152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7"/>
                  </a:cubicBezTo>
                  <a:cubicBezTo>
                    <a:pt x="1125" y="2128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76"/>
                    <a:pt x="1246" y="1763"/>
                    <a:pt x="1338" y="1581"/>
                  </a:cubicBezTo>
                  <a:cubicBezTo>
                    <a:pt x="133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3" y="1733"/>
                  </a:cubicBezTo>
                  <a:cubicBezTo>
                    <a:pt x="1854" y="1763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45" y="1824"/>
                  </a:cubicBezTo>
                  <a:cubicBezTo>
                    <a:pt x="1824" y="1672"/>
                    <a:pt x="1702" y="1520"/>
                    <a:pt x="1642" y="133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6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8" y="1125"/>
                  </a:lnTo>
                  <a:cubicBezTo>
                    <a:pt x="1976" y="1095"/>
                    <a:pt x="1793" y="1064"/>
                    <a:pt x="1581" y="973"/>
                  </a:cubicBezTo>
                  <a:cubicBezTo>
                    <a:pt x="1550" y="973"/>
                    <a:pt x="1550" y="943"/>
                    <a:pt x="1520" y="943"/>
                  </a:cubicBezTo>
                  <a:cubicBezTo>
                    <a:pt x="1520" y="912"/>
                    <a:pt x="1520" y="912"/>
                    <a:pt x="1550" y="882"/>
                  </a:cubicBezTo>
                  <a:cubicBezTo>
                    <a:pt x="1642" y="730"/>
                    <a:pt x="1702" y="608"/>
                    <a:pt x="1793" y="487"/>
                  </a:cubicBezTo>
                  <a:cubicBezTo>
                    <a:pt x="1824" y="456"/>
                    <a:pt x="1854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5"/>
                  </a:cubicBezTo>
                  <a:cubicBezTo>
                    <a:pt x="1702" y="487"/>
                    <a:pt x="1550" y="608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6" y="639"/>
                    <a:pt x="1246" y="608"/>
                  </a:cubicBezTo>
                  <a:cubicBezTo>
                    <a:pt x="1186" y="456"/>
                    <a:pt x="1186" y="304"/>
                    <a:pt x="1125" y="183"/>
                  </a:cubicBezTo>
                  <a:cubicBezTo>
                    <a:pt x="1125" y="152"/>
                    <a:pt x="1094" y="61"/>
                    <a:pt x="109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36"/>
            <p:cNvSpPr/>
            <p:nvPr/>
          </p:nvSpPr>
          <p:spPr>
            <a:xfrm>
              <a:off x="5555658" y="35116"/>
              <a:ext cx="81632" cy="82751"/>
            </a:xfrm>
            <a:custGeom>
              <a:rect b="b" l="l" r="r" t="t"/>
              <a:pathLst>
                <a:path extrusionOk="0" h="2220" w="2190">
                  <a:moveTo>
                    <a:pt x="1095" y="0"/>
                  </a:moveTo>
                  <a:lnTo>
                    <a:pt x="1095" y="61"/>
                  </a:lnTo>
                  <a:cubicBezTo>
                    <a:pt x="1065" y="243"/>
                    <a:pt x="1004" y="426"/>
                    <a:pt x="943" y="578"/>
                  </a:cubicBezTo>
                  <a:cubicBezTo>
                    <a:pt x="943" y="608"/>
                    <a:pt x="913" y="669"/>
                    <a:pt x="913" y="669"/>
                  </a:cubicBezTo>
                  <a:lnTo>
                    <a:pt x="852" y="669"/>
                  </a:lnTo>
                  <a:cubicBezTo>
                    <a:pt x="700" y="608"/>
                    <a:pt x="548" y="517"/>
                    <a:pt x="457" y="426"/>
                  </a:cubicBezTo>
                  <a:cubicBezTo>
                    <a:pt x="365" y="395"/>
                    <a:pt x="335" y="365"/>
                    <a:pt x="244" y="304"/>
                  </a:cubicBezTo>
                  <a:lnTo>
                    <a:pt x="244" y="304"/>
                  </a:lnTo>
                  <a:cubicBezTo>
                    <a:pt x="244" y="304"/>
                    <a:pt x="244" y="365"/>
                    <a:pt x="305" y="365"/>
                  </a:cubicBezTo>
                  <a:cubicBezTo>
                    <a:pt x="396" y="517"/>
                    <a:pt x="517" y="669"/>
                    <a:pt x="609" y="851"/>
                  </a:cubicBezTo>
                  <a:cubicBezTo>
                    <a:pt x="609" y="882"/>
                    <a:pt x="639" y="912"/>
                    <a:pt x="639" y="912"/>
                  </a:cubicBezTo>
                  <a:cubicBezTo>
                    <a:pt x="487" y="1003"/>
                    <a:pt x="335" y="1034"/>
                    <a:pt x="183" y="1064"/>
                  </a:cubicBezTo>
                  <a:cubicBezTo>
                    <a:pt x="92" y="1064"/>
                    <a:pt x="31" y="1125"/>
                    <a:pt x="1" y="1125"/>
                  </a:cubicBezTo>
                  <a:lnTo>
                    <a:pt x="31" y="1125"/>
                  </a:lnTo>
                  <a:cubicBezTo>
                    <a:pt x="214" y="1155"/>
                    <a:pt x="396" y="1186"/>
                    <a:pt x="609" y="1277"/>
                  </a:cubicBezTo>
                  <a:cubicBezTo>
                    <a:pt x="639" y="1277"/>
                    <a:pt x="669" y="1307"/>
                    <a:pt x="669" y="1307"/>
                  </a:cubicBezTo>
                  <a:cubicBezTo>
                    <a:pt x="669" y="1338"/>
                    <a:pt x="639" y="1368"/>
                    <a:pt x="639" y="1368"/>
                  </a:cubicBezTo>
                  <a:cubicBezTo>
                    <a:pt x="548" y="1520"/>
                    <a:pt x="487" y="1672"/>
                    <a:pt x="396" y="1793"/>
                  </a:cubicBezTo>
                  <a:cubicBezTo>
                    <a:pt x="365" y="1824"/>
                    <a:pt x="365" y="1885"/>
                    <a:pt x="335" y="1915"/>
                  </a:cubicBezTo>
                  <a:cubicBezTo>
                    <a:pt x="335" y="1915"/>
                    <a:pt x="365" y="1915"/>
                    <a:pt x="365" y="1885"/>
                  </a:cubicBezTo>
                  <a:cubicBezTo>
                    <a:pt x="517" y="1763"/>
                    <a:pt x="700" y="1642"/>
                    <a:pt x="852" y="1581"/>
                  </a:cubicBezTo>
                  <a:cubicBezTo>
                    <a:pt x="913" y="1581"/>
                    <a:pt x="913" y="1520"/>
                    <a:pt x="943" y="1520"/>
                  </a:cubicBezTo>
                  <a:cubicBezTo>
                    <a:pt x="943" y="1581"/>
                    <a:pt x="973" y="1611"/>
                    <a:pt x="973" y="1611"/>
                  </a:cubicBezTo>
                  <a:cubicBezTo>
                    <a:pt x="1065" y="1763"/>
                    <a:pt x="1095" y="1915"/>
                    <a:pt x="1125" y="2097"/>
                  </a:cubicBezTo>
                  <a:cubicBezTo>
                    <a:pt x="1125" y="2128"/>
                    <a:pt x="1125" y="2189"/>
                    <a:pt x="1156" y="2219"/>
                  </a:cubicBezTo>
                  <a:lnTo>
                    <a:pt x="1156" y="2189"/>
                  </a:lnTo>
                  <a:cubicBezTo>
                    <a:pt x="1217" y="1976"/>
                    <a:pt x="1247" y="1793"/>
                    <a:pt x="1308" y="1611"/>
                  </a:cubicBezTo>
                  <a:cubicBezTo>
                    <a:pt x="1308" y="1581"/>
                    <a:pt x="1369" y="1581"/>
                    <a:pt x="1369" y="1520"/>
                  </a:cubicBezTo>
                  <a:cubicBezTo>
                    <a:pt x="1521" y="1581"/>
                    <a:pt x="1612" y="1642"/>
                    <a:pt x="1764" y="1763"/>
                  </a:cubicBezTo>
                  <a:cubicBezTo>
                    <a:pt x="1855" y="1793"/>
                    <a:pt x="1885" y="1824"/>
                    <a:pt x="1976" y="1885"/>
                  </a:cubicBezTo>
                  <a:cubicBezTo>
                    <a:pt x="1976" y="1885"/>
                    <a:pt x="1976" y="1824"/>
                    <a:pt x="1916" y="1824"/>
                  </a:cubicBezTo>
                  <a:cubicBezTo>
                    <a:pt x="1824" y="1672"/>
                    <a:pt x="1703" y="1520"/>
                    <a:pt x="1612" y="1338"/>
                  </a:cubicBezTo>
                  <a:cubicBezTo>
                    <a:pt x="1612" y="1307"/>
                    <a:pt x="1581" y="1307"/>
                    <a:pt x="1581" y="1277"/>
                  </a:cubicBezTo>
                  <a:cubicBezTo>
                    <a:pt x="1673" y="1277"/>
                    <a:pt x="1824" y="1216"/>
                    <a:pt x="1976" y="1186"/>
                  </a:cubicBezTo>
                  <a:cubicBezTo>
                    <a:pt x="2037" y="1186"/>
                    <a:pt x="2128" y="1155"/>
                    <a:pt x="2189" y="1155"/>
                  </a:cubicBezTo>
                  <a:lnTo>
                    <a:pt x="2159" y="1155"/>
                  </a:lnTo>
                  <a:cubicBezTo>
                    <a:pt x="1976" y="1125"/>
                    <a:pt x="1764" y="1064"/>
                    <a:pt x="1581" y="1003"/>
                  </a:cubicBezTo>
                  <a:cubicBezTo>
                    <a:pt x="1551" y="1003"/>
                    <a:pt x="1551" y="973"/>
                    <a:pt x="1521" y="973"/>
                  </a:cubicBezTo>
                  <a:cubicBezTo>
                    <a:pt x="1521" y="912"/>
                    <a:pt x="1521" y="912"/>
                    <a:pt x="1551" y="882"/>
                  </a:cubicBezTo>
                  <a:cubicBezTo>
                    <a:pt x="1612" y="730"/>
                    <a:pt x="1703" y="608"/>
                    <a:pt x="1764" y="517"/>
                  </a:cubicBezTo>
                  <a:cubicBezTo>
                    <a:pt x="1824" y="456"/>
                    <a:pt x="1855" y="395"/>
                    <a:pt x="1885" y="365"/>
                  </a:cubicBezTo>
                  <a:lnTo>
                    <a:pt x="1885" y="365"/>
                  </a:lnTo>
                  <a:cubicBezTo>
                    <a:pt x="1885" y="365"/>
                    <a:pt x="1855" y="365"/>
                    <a:pt x="1855" y="395"/>
                  </a:cubicBezTo>
                  <a:cubicBezTo>
                    <a:pt x="1703" y="517"/>
                    <a:pt x="1551" y="608"/>
                    <a:pt x="1369" y="669"/>
                  </a:cubicBezTo>
                  <a:cubicBezTo>
                    <a:pt x="1308" y="669"/>
                    <a:pt x="1277" y="699"/>
                    <a:pt x="1277" y="699"/>
                  </a:cubicBezTo>
                  <a:cubicBezTo>
                    <a:pt x="1277" y="669"/>
                    <a:pt x="1247" y="669"/>
                    <a:pt x="1247" y="608"/>
                  </a:cubicBezTo>
                  <a:cubicBezTo>
                    <a:pt x="1156" y="456"/>
                    <a:pt x="1156" y="304"/>
                    <a:pt x="1125" y="213"/>
                  </a:cubicBezTo>
                  <a:cubicBezTo>
                    <a:pt x="1125" y="152"/>
                    <a:pt x="1095" y="91"/>
                    <a:pt x="109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36"/>
            <p:cNvSpPr/>
            <p:nvPr/>
          </p:nvSpPr>
          <p:spPr>
            <a:xfrm>
              <a:off x="8958148" y="430583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3"/>
                    <a:pt x="1034" y="42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730" y="609"/>
                    <a:pt x="578" y="487"/>
                    <a:pt x="456" y="426"/>
                  </a:cubicBezTo>
                  <a:cubicBezTo>
                    <a:pt x="365" y="365"/>
                    <a:pt x="335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396" y="487"/>
                    <a:pt x="517" y="639"/>
                    <a:pt x="608" y="821"/>
                  </a:cubicBezTo>
                  <a:cubicBezTo>
                    <a:pt x="608" y="882"/>
                    <a:pt x="639" y="913"/>
                    <a:pt x="639" y="913"/>
                  </a:cubicBezTo>
                  <a:cubicBezTo>
                    <a:pt x="487" y="973"/>
                    <a:pt x="335" y="1034"/>
                    <a:pt x="183" y="1065"/>
                  </a:cubicBezTo>
                  <a:cubicBezTo>
                    <a:pt x="92" y="1065"/>
                    <a:pt x="31" y="1095"/>
                    <a:pt x="1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0"/>
                    <a:pt x="487" y="1672"/>
                    <a:pt x="396" y="1794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0"/>
                    <a:pt x="943" y="1520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8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6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4" y="1733"/>
                  </a:cubicBezTo>
                  <a:cubicBezTo>
                    <a:pt x="1855" y="1794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15" y="1824"/>
                  </a:cubicBezTo>
                  <a:cubicBezTo>
                    <a:pt x="1824" y="1672"/>
                    <a:pt x="1703" y="1520"/>
                    <a:pt x="1642" y="130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94" y="1065"/>
                    <a:pt x="1581" y="973"/>
                  </a:cubicBezTo>
                  <a:cubicBezTo>
                    <a:pt x="1551" y="973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42" y="730"/>
                    <a:pt x="1703" y="609"/>
                    <a:pt x="1794" y="487"/>
                  </a:cubicBezTo>
                  <a:cubicBezTo>
                    <a:pt x="1824" y="457"/>
                    <a:pt x="1855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5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36"/>
            <p:cNvSpPr/>
            <p:nvPr/>
          </p:nvSpPr>
          <p:spPr>
            <a:xfrm>
              <a:off x="3509738" y="72245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1"/>
                  </a:moveTo>
                  <a:cubicBezTo>
                    <a:pt x="122" y="1"/>
                    <a:pt x="1" y="122"/>
                    <a:pt x="1" y="213"/>
                  </a:cubicBezTo>
                  <a:cubicBezTo>
                    <a:pt x="1" y="335"/>
                    <a:pt x="122" y="457"/>
                    <a:pt x="213" y="457"/>
                  </a:cubicBezTo>
                  <a:cubicBezTo>
                    <a:pt x="335" y="457"/>
                    <a:pt x="456" y="335"/>
                    <a:pt x="456" y="213"/>
                  </a:cubicBezTo>
                  <a:cubicBezTo>
                    <a:pt x="456" y="12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36"/>
            <p:cNvSpPr/>
            <p:nvPr/>
          </p:nvSpPr>
          <p:spPr>
            <a:xfrm>
              <a:off x="2874147" y="795418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1" y="547"/>
                    <a:pt x="153" y="699"/>
                    <a:pt x="335" y="699"/>
                  </a:cubicBezTo>
                  <a:cubicBezTo>
                    <a:pt x="517" y="699"/>
                    <a:pt x="669" y="547"/>
                    <a:pt x="669" y="36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36"/>
            <p:cNvSpPr/>
            <p:nvPr/>
          </p:nvSpPr>
          <p:spPr>
            <a:xfrm>
              <a:off x="3994632" y="207925"/>
              <a:ext cx="13643" cy="14761"/>
            </a:xfrm>
            <a:custGeom>
              <a:rect b="b" l="l" r="r" t="t"/>
              <a:pathLst>
                <a:path extrusionOk="0" h="396" w="366">
                  <a:moveTo>
                    <a:pt x="183" y="1"/>
                  </a:moveTo>
                  <a:cubicBezTo>
                    <a:pt x="62" y="1"/>
                    <a:pt x="1" y="92"/>
                    <a:pt x="1" y="183"/>
                  </a:cubicBezTo>
                  <a:cubicBezTo>
                    <a:pt x="1" y="305"/>
                    <a:pt x="62" y="396"/>
                    <a:pt x="183" y="396"/>
                  </a:cubicBezTo>
                  <a:cubicBezTo>
                    <a:pt x="274" y="396"/>
                    <a:pt x="366" y="305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36"/>
            <p:cNvSpPr/>
            <p:nvPr/>
          </p:nvSpPr>
          <p:spPr>
            <a:xfrm>
              <a:off x="4932913" y="4999128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1"/>
                  </a:moveTo>
                  <a:cubicBezTo>
                    <a:pt x="152" y="1"/>
                    <a:pt x="0" y="122"/>
                    <a:pt x="0" y="305"/>
                  </a:cubicBezTo>
                  <a:cubicBezTo>
                    <a:pt x="0" y="456"/>
                    <a:pt x="152" y="608"/>
                    <a:pt x="304" y="608"/>
                  </a:cubicBezTo>
                  <a:cubicBezTo>
                    <a:pt x="456" y="608"/>
                    <a:pt x="608" y="487"/>
                    <a:pt x="608" y="305"/>
                  </a:cubicBezTo>
                  <a:cubicBezTo>
                    <a:pt x="608" y="122"/>
                    <a:pt x="456" y="1"/>
                    <a:pt x="30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36"/>
            <p:cNvSpPr/>
            <p:nvPr/>
          </p:nvSpPr>
          <p:spPr>
            <a:xfrm>
              <a:off x="175289" y="1452516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44" y="1"/>
                  </a:moveTo>
                  <a:cubicBezTo>
                    <a:pt x="92" y="1"/>
                    <a:pt x="1" y="122"/>
                    <a:pt x="1" y="274"/>
                  </a:cubicBezTo>
                  <a:cubicBezTo>
                    <a:pt x="1" y="426"/>
                    <a:pt x="92" y="548"/>
                    <a:pt x="244" y="548"/>
                  </a:cubicBezTo>
                  <a:cubicBezTo>
                    <a:pt x="396" y="548"/>
                    <a:pt x="518" y="426"/>
                    <a:pt x="518" y="274"/>
                  </a:cubicBezTo>
                  <a:cubicBezTo>
                    <a:pt x="518" y="153"/>
                    <a:pt x="396" y="6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36"/>
            <p:cNvSpPr/>
            <p:nvPr/>
          </p:nvSpPr>
          <p:spPr>
            <a:xfrm>
              <a:off x="2007422" y="1002735"/>
              <a:ext cx="13643" cy="13643"/>
            </a:xfrm>
            <a:custGeom>
              <a:rect b="b" l="l" r="r" t="t"/>
              <a:pathLst>
                <a:path extrusionOk="0" h="366" w="366">
                  <a:moveTo>
                    <a:pt x="183" y="0"/>
                  </a:moveTo>
                  <a:cubicBezTo>
                    <a:pt x="62" y="0"/>
                    <a:pt x="1" y="61"/>
                    <a:pt x="1" y="183"/>
                  </a:cubicBezTo>
                  <a:cubicBezTo>
                    <a:pt x="1" y="304"/>
                    <a:pt x="62" y="365"/>
                    <a:pt x="183" y="365"/>
                  </a:cubicBezTo>
                  <a:cubicBezTo>
                    <a:pt x="305" y="365"/>
                    <a:pt x="366" y="304"/>
                    <a:pt x="366" y="183"/>
                  </a:cubicBezTo>
                  <a:cubicBezTo>
                    <a:pt x="366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36"/>
            <p:cNvSpPr/>
            <p:nvPr/>
          </p:nvSpPr>
          <p:spPr>
            <a:xfrm>
              <a:off x="283215" y="110662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6"/>
                    <a:pt x="92" y="457"/>
                    <a:pt x="214" y="457"/>
                  </a:cubicBezTo>
                  <a:cubicBezTo>
                    <a:pt x="335" y="457"/>
                    <a:pt x="457" y="366"/>
                    <a:pt x="457" y="244"/>
                  </a:cubicBezTo>
                  <a:cubicBezTo>
                    <a:pt x="457" y="12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36"/>
            <p:cNvSpPr/>
            <p:nvPr/>
          </p:nvSpPr>
          <p:spPr>
            <a:xfrm>
              <a:off x="695462" y="904914"/>
              <a:ext cx="20427" cy="20427"/>
            </a:xfrm>
            <a:custGeom>
              <a:rect b="b" l="l" r="r" t="t"/>
              <a:pathLst>
                <a:path extrusionOk="0" h="548" w="54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36"/>
            <p:cNvSpPr/>
            <p:nvPr/>
          </p:nvSpPr>
          <p:spPr>
            <a:xfrm>
              <a:off x="977586" y="1317697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18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04"/>
                    <a:pt x="91" y="396"/>
                    <a:pt x="183" y="396"/>
                  </a:cubicBezTo>
                  <a:cubicBezTo>
                    <a:pt x="304" y="396"/>
                    <a:pt x="395" y="304"/>
                    <a:pt x="395" y="213"/>
                  </a:cubicBezTo>
                  <a:cubicBezTo>
                    <a:pt x="39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36"/>
            <p:cNvSpPr/>
            <p:nvPr/>
          </p:nvSpPr>
          <p:spPr>
            <a:xfrm>
              <a:off x="2629236" y="5033369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1"/>
                  </a:moveTo>
                  <a:cubicBezTo>
                    <a:pt x="123" y="1"/>
                    <a:pt x="1" y="122"/>
                    <a:pt x="1" y="244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335" y="456"/>
                    <a:pt x="457" y="335"/>
                    <a:pt x="457" y="244"/>
                  </a:cubicBezTo>
                  <a:cubicBezTo>
                    <a:pt x="457" y="122"/>
                    <a:pt x="335" y="3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36"/>
            <p:cNvSpPr/>
            <p:nvPr/>
          </p:nvSpPr>
          <p:spPr>
            <a:xfrm>
              <a:off x="40600" y="98801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0"/>
                  </a:moveTo>
                  <a:cubicBezTo>
                    <a:pt x="92" y="0"/>
                    <a:pt x="1" y="122"/>
                    <a:pt x="1" y="244"/>
                  </a:cubicBezTo>
                  <a:cubicBezTo>
                    <a:pt x="1" y="36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4"/>
                  </a:cubicBezTo>
                  <a:cubicBezTo>
                    <a:pt x="457" y="122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36"/>
            <p:cNvSpPr/>
            <p:nvPr/>
          </p:nvSpPr>
          <p:spPr>
            <a:xfrm>
              <a:off x="1187176" y="366025"/>
              <a:ext cx="9095" cy="9095"/>
            </a:xfrm>
            <a:custGeom>
              <a:rect b="b" l="l" r="r" t="t"/>
              <a:pathLst>
                <a:path extrusionOk="0" h="244" w="244">
                  <a:moveTo>
                    <a:pt x="122" y="0"/>
                  </a:moveTo>
                  <a:cubicBezTo>
                    <a:pt x="31" y="0"/>
                    <a:pt x="0" y="61"/>
                    <a:pt x="0" y="122"/>
                  </a:cubicBezTo>
                  <a:cubicBezTo>
                    <a:pt x="0" y="213"/>
                    <a:pt x="31" y="243"/>
                    <a:pt x="122" y="243"/>
                  </a:cubicBezTo>
                  <a:cubicBezTo>
                    <a:pt x="183" y="243"/>
                    <a:pt x="244" y="213"/>
                    <a:pt x="244" y="122"/>
                  </a:cubicBezTo>
                  <a:cubicBezTo>
                    <a:pt x="244" y="61"/>
                    <a:pt x="152" y="31"/>
                    <a:pt x="12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36"/>
            <p:cNvSpPr/>
            <p:nvPr/>
          </p:nvSpPr>
          <p:spPr>
            <a:xfrm>
              <a:off x="1414882" y="82713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66" y="456"/>
                    <a:pt x="457" y="335"/>
                    <a:pt x="457" y="213"/>
                  </a:cubicBezTo>
                  <a:cubicBezTo>
                    <a:pt x="457" y="9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36"/>
            <p:cNvSpPr/>
            <p:nvPr/>
          </p:nvSpPr>
          <p:spPr>
            <a:xfrm>
              <a:off x="2176284" y="4254857"/>
              <a:ext cx="11369" cy="11369"/>
            </a:xfrm>
            <a:custGeom>
              <a:rect b="b" l="l" r="r" t="t"/>
              <a:pathLst>
                <a:path extrusionOk="0" h="305" w="305">
                  <a:moveTo>
                    <a:pt x="152" y="0"/>
                  </a:moveTo>
                  <a:cubicBezTo>
                    <a:pt x="61" y="0"/>
                    <a:pt x="0" y="61"/>
                    <a:pt x="0" y="152"/>
                  </a:cubicBezTo>
                  <a:cubicBezTo>
                    <a:pt x="0" y="213"/>
                    <a:pt x="61" y="304"/>
                    <a:pt x="152" y="304"/>
                  </a:cubicBezTo>
                  <a:cubicBezTo>
                    <a:pt x="213" y="304"/>
                    <a:pt x="304" y="213"/>
                    <a:pt x="304" y="152"/>
                  </a:cubicBezTo>
                  <a:cubicBezTo>
                    <a:pt x="304" y="61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36"/>
            <p:cNvSpPr/>
            <p:nvPr/>
          </p:nvSpPr>
          <p:spPr>
            <a:xfrm>
              <a:off x="2715859" y="4753245"/>
              <a:ext cx="20464" cy="20427"/>
            </a:xfrm>
            <a:custGeom>
              <a:rect b="b" l="l" r="r" t="t"/>
              <a:pathLst>
                <a:path extrusionOk="0" h="548" w="549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36"/>
            <p:cNvSpPr/>
            <p:nvPr/>
          </p:nvSpPr>
          <p:spPr>
            <a:xfrm>
              <a:off x="145228" y="2621768"/>
              <a:ext cx="19308" cy="19308"/>
            </a:xfrm>
            <a:custGeom>
              <a:rect b="b" l="l" r="r" t="t"/>
              <a:pathLst>
                <a:path extrusionOk="0" h="51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18" y="395"/>
                    <a:pt x="518" y="274"/>
                  </a:cubicBezTo>
                  <a:cubicBezTo>
                    <a:pt x="51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36"/>
            <p:cNvSpPr/>
            <p:nvPr/>
          </p:nvSpPr>
          <p:spPr>
            <a:xfrm>
              <a:off x="151026" y="314838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48" y="395"/>
                    <a:pt x="548" y="243"/>
                  </a:cubicBezTo>
                  <a:cubicBezTo>
                    <a:pt x="548" y="152"/>
                    <a:pt x="426" y="31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36"/>
            <p:cNvSpPr/>
            <p:nvPr/>
          </p:nvSpPr>
          <p:spPr>
            <a:xfrm>
              <a:off x="179966" y="2013337"/>
              <a:ext cx="43090" cy="4309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36"/>
            <p:cNvSpPr/>
            <p:nvPr/>
          </p:nvSpPr>
          <p:spPr>
            <a:xfrm>
              <a:off x="8441566" y="5014530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13" y="1"/>
                    <a:pt x="1" y="21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36"/>
            <p:cNvSpPr/>
            <p:nvPr/>
          </p:nvSpPr>
          <p:spPr>
            <a:xfrm>
              <a:off x="8401093" y="3710075"/>
              <a:ext cx="18153" cy="15916"/>
            </a:xfrm>
            <a:custGeom>
              <a:rect b="b" l="l" r="r" t="t"/>
              <a:pathLst>
                <a:path extrusionOk="0" h="427" w="487">
                  <a:moveTo>
                    <a:pt x="244" y="1"/>
                  </a:moveTo>
                  <a:cubicBezTo>
                    <a:pt x="122" y="1"/>
                    <a:pt x="0" y="62"/>
                    <a:pt x="0" y="214"/>
                  </a:cubicBezTo>
                  <a:cubicBezTo>
                    <a:pt x="0" y="335"/>
                    <a:pt x="122" y="426"/>
                    <a:pt x="244" y="426"/>
                  </a:cubicBezTo>
                  <a:cubicBezTo>
                    <a:pt x="365" y="426"/>
                    <a:pt x="487" y="366"/>
                    <a:pt x="487" y="214"/>
                  </a:cubicBezTo>
                  <a:cubicBezTo>
                    <a:pt x="487" y="6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36"/>
            <p:cNvSpPr/>
            <p:nvPr/>
          </p:nvSpPr>
          <p:spPr>
            <a:xfrm>
              <a:off x="3866584" y="5073513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8"/>
                    <a:pt x="274" y="548"/>
                  </a:cubicBezTo>
                  <a:cubicBezTo>
                    <a:pt x="396" y="548"/>
                    <a:pt x="517" y="426"/>
                    <a:pt x="517" y="274"/>
                  </a:cubicBezTo>
                  <a:cubicBezTo>
                    <a:pt x="51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36"/>
            <p:cNvSpPr/>
            <p:nvPr/>
          </p:nvSpPr>
          <p:spPr>
            <a:xfrm>
              <a:off x="3516198" y="5010480"/>
              <a:ext cx="31758" cy="30603"/>
            </a:xfrm>
            <a:custGeom>
              <a:rect b="b" l="l" r="r" t="t"/>
              <a:pathLst>
                <a:path extrusionOk="0" h="821" w="852">
                  <a:moveTo>
                    <a:pt x="426" y="0"/>
                  </a:moveTo>
                  <a:cubicBezTo>
                    <a:pt x="214" y="0"/>
                    <a:pt x="1" y="183"/>
                    <a:pt x="1" y="426"/>
                  </a:cubicBezTo>
                  <a:cubicBezTo>
                    <a:pt x="1" y="639"/>
                    <a:pt x="214" y="821"/>
                    <a:pt x="426" y="821"/>
                  </a:cubicBezTo>
                  <a:cubicBezTo>
                    <a:pt x="670" y="821"/>
                    <a:pt x="852" y="639"/>
                    <a:pt x="852" y="426"/>
                  </a:cubicBezTo>
                  <a:cubicBezTo>
                    <a:pt x="852" y="183"/>
                    <a:pt x="670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36"/>
            <p:cNvSpPr/>
            <p:nvPr/>
          </p:nvSpPr>
          <p:spPr>
            <a:xfrm>
              <a:off x="8948348" y="4479600"/>
              <a:ext cx="34032" cy="34032"/>
            </a:xfrm>
            <a:custGeom>
              <a:rect b="b" l="l" r="r" t="t"/>
              <a:pathLst>
                <a:path extrusionOk="0" h="913" w="913">
                  <a:moveTo>
                    <a:pt x="456" y="1"/>
                  </a:moveTo>
                  <a:cubicBezTo>
                    <a:pt x="183" y="1"/>
                    <a:pt x="0" y="244"/>
                    <a:pt x="0" y="457"/>
                  </a:cubicBezTo>
                  <a:cubicBezTo>
                    <a:pt x="0" y="730"/>
                    <a:pt x="183" y="913"/>
                    <a:pt x="456" y="913"/>
                  </a:cubicBezTo>
                  <a:cubicBezTo>
                    <a:pt x="730" y="913"/>
                    <a:pt x="912" y="700"/>
                    <a:pt x="912" y="457"/>
                  </a:cubicBezTo>
                  <a:cubicBezTo>
                    <a:pt x="912" y="244"/>
                    <a:pt x="730" y="1"/>
                    <a:pt x="456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36"/>
            <p:cNvSpPr/>
            <p:nvPr/>
          </p:nvSpPr>
          <p:spPr>
            <a:xfrm>
              <a:off x="4425181" y="37994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0" y="487"/>
                    <a:pt x="122" y="608"/>
                    <a:pt x="304" y="608"/>
                  </a:cubicBezTo>
                  <a:cubicBezTo>
                    <a:pt x="456" y="608"/>
                    <a:pt x="608" y="487"/>
                    <a:pt x="608" y="304"/>
                  </a:cubicBezTo>
                  <a:cubicBezTo>
                    <a:pt x="608" y="122"/>
                    <a:pt x="456" y="0"/>
                    <a:pt x="30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36"/>
            <p:cNvSpPr/>
            <p:nvPr/>
          </p:nvSpPr>
          <p:spPr>
            <a:xfrm>
              <a:off x="6236984" y="4836826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36"/>
            <p:cNvSpPr/>
            <p:nvPr/>
          </p:nvSpPr>
          <p:spPr>
            <a:xfrm>
              <a:off x="4105073" y="4992021"/>
              <a:ext cx="24937" cy="26093"/>
            </a:xfrm>
            <a:custGeom>
              <a:rect b="b" l="l" r="r" t="t"/>
              <a:pathLst>
                <a:path extrusionOk="0" h="700" w="669">
                  <a:moveTo>
                    <a:pt x="335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47"/>
                    <a:pt x="152" y="699"/>
                    <a:pt x="335" y="699"/>
                  </a:cubicBezTo>
                  <a:cubicBezTo>
                    <a:pt x="517" y="699"/>
                    <a:pt x="669" y="54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36"/>
            <p:cNvSpPr/>
            <p:nvPr/>
          </p:nvSpPr>
          <p:spPr>
            <a:xfrm>
              <a:off x="6139230" y="119520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36"/>
            <p:cNvSpPr/>
            <p:nvPr/>
          </p:nvSpPr>
          <p:spPr>
            <a:xfrm>
              <a:off x="5359856" y="4752737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1" y="608"/>
                    <a:pt x="183" y="760"/>
                    <a:pt x="365" y="760"/>
                  </a:cubicBezTo>
                  <a:cubicBezTo>
                    <a:pt x="609" y="760"/>
                    <a:pt x="761" y="547"/>
                    <a:pt x="761" y="365"/>
                  </a:cubicBezTo>
                  <a:cubicBezTo>
                    <a:pt x="761" y="183"/>
                    <a:pt x="609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36"/>
            <p:cNvSpPr/>
            <p:nvPr/>
          </p:nvSpPr>
          <p:spPr>
            <a:xfrm>
              <a:off x="5816459" y="79811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213" y="1"/>
                  </a:moveTo>
                  <a:cubicBezTo>
                    <a:pt x="91" y="1"/>
                    <a:pt x="0" y="92"/>
                    <a:pt x="0" y="213"/>
                  </a:cubicBezTo>
                  <a:cubicBezTo>
                    <a:pt x="0" y="305"/>
                    <a:pt x="91" y="396"/>
                    <a:pt x="213" y="396"/>
                  </a:cubicBezTo>
                  <a:cubicBezTo>
                    <a:pt x="304" y="396"/>
                    <a:pt x="395" y="305"/>
                    <a:pt x="395" y="213"/>
                  </a:cubicBezTo>
                  <a:cubicBezTo>
                    <a:pt x="395" y="92"/>
                    <a:pt x="304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36"/>
            <p:cNvSpPr/>
            <p:nvPr/>
          </p:nvSpPr>
          <p:spPr>
            <a:xfrm>
              <a:off x="7003775" y="59106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1"/>
                  </a:moveTo>
                  <a:cubicBezTo>
                    <a:pt x="153" y="1"/>
                    <a:pt x="1" y="153"/>
                    <a:pt x="1" y="365"/>
                  </a:cubicBezTo>
                  <a:cubicBezTo>
                    <a:pt x="1" y="548"/>
                    <a:pt x="153" y="700"/>
                    <a:pt x="335" y="700"/>
                  </a:cubicBezTo>
                  <a:cubicBezTo>
                    <a:pt x="518" y="700"/>
                    <a:pt x="670" y="548"/>
                    <a:pt x="670" y="365"/>
                  </a:cubicBez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36"/>
            <p:cNvSpPr/>
            <p:nvPr/>
          </p:nvSpPr>
          <p:spPr>
            <a:xfrm>
              <a:off x="6634430" y="5002831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5" y="0"/>
                  </a:moveTo>
                  <a:cubicBezTo>
                    <a:pt x="122" y="0"/>
                    <a:pt x="1" y="152"/>
                    <a:pt x="1" y="304"/>
                  </a:cubicBezTo>
                  <a:cubicBezTo>
                    <a:pt x="1" y="487"/>
                    <a:pt x="122" y="608"/>
                    <a:pt x="305" y="608"/>
                  </a:cubicBezTo>
                  <a:cubicBezTo>
                    <a:pt x="457" y="608"/>
                    <a:pt x="609" y="487"/>
                    <a:pt x="609" y="304"/>
                  </a:cubicBezTo>
                  <a:cubicBezTo>
                    <a:pt x="609" y="152"/>
                    <a:pt x="457" y="0"/>
                    <a:pt x="30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36"/>
            <p:cNvSpPr/>
            <p:nvPr/>
          </p:nvSpPr>
          <p:spPr>
            <a:xfrm>
              <a:off x="8877525" y="1780898"/>
              <a:ext cx="17035" cy="17221"/>
            </a:xfrm>
            <a:custGeom>
              <a:rect b="b" l="l" r="r" t="t"/>
              <a:pathLst>
                <a:path extrusionOk="0" h="462" w="457">
                  <a:moveTo>
                    <a:pt x="251" y="1"/>
                  </a:moveTo>
                  <a:cubicBezTo>
                    <a:pt x="238" y="1"/>
                    <a:pt x="226" y="2"/>
                    <a:pt x="213" y="5"/>
                  </a:cubicBezTo>
                  <a:cubicBezTo>
                    <a:pt x="91" y="5"/>
                    <a:pt x="0" y="127"/>
                    <a:pt x="0" y="248"/>
                  </a:cubicBezTo>
                  <a:cubicBezTo>
                    <a:pt x="0" y="370"/>
                    <a:pt x="91" y="461"/>
                    <a:pt x="213" y="461"/>
                  </a:cubicBezTo>
                  <a:cubicBezTo>
                    <a:pt x="334" y="461"/>
                    <a:pt x="456" y="370"/>
                    <a:pt x="456" y="248"/>
                  </a:cubicBezTo>
                  <a:cubicBezTo>
                    <a:pt x="456" y="112"/>
                    <a:pt x="359" y="1"/>
                    <a:pt x="25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36"/>
            <p:cNvSpPr/>
            <p:nvPr/>
          </p:nvSpPr>
          <p:spPr>
            <a:xfrm>
              <a:off x="8887142" y="292122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426" y="517"/>
                    <a:pt x="547" y="396"/>
                    <a:pt x="547" y="244"/>
                  </a:cubicBezTo>
                  <a:cubicBezTo>
                    <a:pt x="547" y="92"/>
                    <a:pt x="395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36"/>
            <p:cNvSpPr/>
            <p:nvPr/>
          </p:nvSpPr>
          <p:spPr>
            <a:xfrm>
              <a:off x="8193402" y="90639"/>
              <a:ext cx="36306" cy="36269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36"/>
            <p:cNvSpPr/>
            <p:nvPr/>
          </p:nvSpPr>
          <p:spPr>
            <a:xfrm>
              <a:off x="6813653" y="4821258"/>
              <a:ext cx="26093" cy="24974"/>
            </a:xfrm>
            <a:custGeom>
              <a:rect b="b" l="l" r="r" t="t"/>
              <a:pathLst>
                <a:path extrusionOk="0" h="670" w="700">
                  <a:moveTo>
                    <a:pt x="36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65" y="669"/>
                  </a:cubicBezTo>
                  <a:cubicBezTo>
                    <a:pt x="547" y="669"/>
                    <a:pt x="699" y="517"/>
                    <a:pt x="699" y="335"/>
                  </a:cubicBezTo>
                  <a:cubicBezTo>
                    <a:pt x="699" y="152"/>
                    <a:pt x="547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36"/>
            <p:cNvSpPr/>
            <p:nvPr/>
          </p:nvSpPr>
          <p:spPr>
            <a:xfrm>
              <a:off x="8952482" y="81014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6" y="335"/>
                    <a:pt x="456" y="213"/>
                  </a:cubicBezTo>
                  <a:cubicBezTo>
                    <a:pt x="456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36"/>
            <p:cNvSpPr/>
            <p:nvPr/>
          </p:nvSpPr>
          <p:spPr>
            <a:xfrm>
              <a:off x="8964205" y="1338086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36"/>
            <p:cNvSpPr/>
            <p:nvPr/>
          </p:nvSpPr>
          <p:spPr>
            <a:xfrm>
              <a:off x="8933752" y="1963825"/>
              <a:ext cx="31758" cy="31758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0" y="182"/>
                    <a:pt x="0" y="426"/>
                  </a:cubicBezTo>
                  <a:cubicBezTo>
                    <a:pt x="0" y="669"/>
                    <a:pt x="183" y="851"/>
                    <a:pt x="426" y="851"/>
                  </a:cubicBezTo>
                  <a:cubicBezTo>
                    <a:pt x="669" y="851"/>
                    <a:pt x="851" y="669"/>
                    <a:pt x="851" y="426"/>
                  </a:cubicBezTo>
                  <a:cubicBezTo>
                    <a:pt x="851" y="182"/>
                    <a:pt x="669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9" name="Google Shape;1869;p36"/>
          <p:cNvSpPr/>
          <p:nvPr/>
        </p:nvSpPr>
        <p:spPr>
          <a:xfrm flipH="1" rot="10800000">
            <a:off x="726275" y="550802"/>
            <a:ext cx="7697700" cy="4053300"/>
          </a:xfrm>
          <a:prstGeom prst="roundRect">
            <a:avLst>
              <a:gd fmla="val 2554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0" name="Google Shape;1870;p36"/>
          <p:cNvSpPr/>
          <p:nvPr/>
        </p:nvSpPr>
        <p:spPr>
          <a:xfrm>
            <a:off x="723800" y="550873"/>
            <a:ext cx="7701000" cy="487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00E1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71" name="Google Shape;1871;p36"/>
          <p:cNvGrpSpPr/>
          <p:nvPr/>
        </p:nvGrpSpPr>
        <p:grpSpPr>
          <a:xfrm flipH="1" rot="10800000">
            <a:off x="908906" y="698341"/>
            <a:ext cx="3696250" cy="230163"/>
            <a:chOff x="3360868" y="4116100"/>
            <a:chExt cx="5061969" cy="315162"/>
          </a:xfrm>
        </p:grpSpPr>
        <p:sp>
          <p:nvSpPr>
            <p:cNvPr id="1872" name="Google Shape;1872;p36"/>
            <p:cNvSpPr/>
            <p:nvPr/>
          </p:nvSpPr>
          <p:spPr>
            <a:xfrm>
              <a:off x="33608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36"/>
            <p:cNvSpPr/>
            <p:nvPr/>
          </p:nvSpPr>
          <p:spPr>
            <a:xfrm>
              <a:off x="35495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36"/>
            <p:cNvSpPr/>
            <p:nvPr/>
          </p:nvSpPr>
          <p:spPr>
            <a:xfrm>
              <a:off x="37381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36"/>
            <p:cNvSpPr/>
            <p:nvPr/>
          </p:nvSpPr>
          <p:spPr>
            <a:xfrm>
              <a:off x="39267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36"/>
            <p:cNvSpPr/>
            <p:nvPr/>
          </p:nvSpPr>
          <p:spPr>
            <a:xfrm>
              <a:off x="41154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36"/>
            <p:cNvSpPr/>
            <p:nvPr/>
          </p:nvSpPr>
          <p:spPr>
            <a:xfrm>
              <a:off x="43040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36"/>
            <p:cNvSpPr/>
            <p:nvPr/>
          </p:nvSpPr>
          <p:spPr>
            <a:xfrm>
              <a:off x="44926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36"/>
            <p:cNvSpPr/>
            <p:nvPr/>
          </p:nvSpPr>
          <p:spPr>
            <a:xfrm>
              <a:off x="46813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36"/>
            <p:cNvSpPr/>
            <p:nvPr/>
          </p:nvSpPr>
          <p:spPr>
            <a:xfrm>
              <a:off x="48699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36"/>
            <p:cNvSpPr/>
            <p:nvPr/>
          </p:nvSpPr>
          <p:spPr>
            <a:xfrm>
              <a:off x="50585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36"/>
            <p:cNvSpPr/>
            <p:nvPr/>
          </p:nvSpPr>
          <p:spPr>
            <a:xfrm>
              <a:off x="52472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36"/>
            <p:cNvSpPr/>
            <p:nvPr/>
          </p:nvSpPr>
          <p:spPr>
            <a:xfrm>
              <a:off x="54358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36"/>
            <p:cNvSpPr/>
            <p:nvPr/>
          </p:nvSpPr>
          <p:spPr>
            <a:xfrm>
              <a:off x="56244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36"/>
            <p:cNvSpPr/>
            <p:nvPr/>
          </p:nvSpPr>
          <p:spPr>
            <a:xfrm>
              <a:off x="58131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36"/>
            <p:cNvSpPr/>
            <p:nvPr/>
          </p:nvSpPr>
          <p:spPr>
            <a:xfrm>
              <a:off x="60017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36"/>
            <p:cNvSpPr/>
            <p:nvPr/>
          </p:nvSpPr>
          <p:spPr>
            <a:xfrm>
              <a:off x="61903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36"/>
            <p:cNvSpPr/>
            <p:nvPr/>
          </p:nvSpPr>
          <p:spPr>
            <a:xfrm>
              <a:off x="63790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36"/>
            <p:cNvSpPr/>
            <p:nvPr/>
          </p:nvSpPr>
          <p:spPr>
            <a:xfrm>
              <a:off x="65676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36"/>
            <p:cNvSpPr/>
            <p:nvPr/>
          </p:nvSpPr>
          <p:spPr>
            <a:xfrm>
              <a:off x="67562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36"/>
            <p:cNvSpPr/>
            <p:nvPr/>
          </p:nvSpPr>
          <p:spPr>
            <a:xfrm>
              <a:off x="69449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36"/>
            <p:cNvSpPr/>
            <p:nvPr/>
          </p:nvSpPr>
          <p:spPr>
            <a:xfrm>
              <a:off x="71335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36"/>
            <p:cNvSpPr/>
            <p:nvPr/>
          </p:nvSpPr>
          <p:spPr>
            <a:xfrm>
              <a:off x="73221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36"/>
            <p:cNvSpPr/>
            <p:nvPr/>
          </p:nvSpPr>
          <p:spPr>
            <a:xfrm>
              <a:off x="7510803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36"/>
            <p:cNvSpPr/>
            <p:nvPr/>
          </p:nvSpPr>
          <p:spPr>
            <a:xfrm>
              <a:off x="76994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36"/>
            <p:cNvSpPr/>
            <p:nvPr/>
          </p:nvSpPr>
          <p:spPr>
            <a:xfrm>
              <a:off x="788807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36"/>
            <p:cNvSpPr/>
            <p:nvPr/>
          </p:nvSpPr>
          <p:spPr>
            <a:xfrm>
              <a:off x="80767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36"/>
            <p:cNvSpPr/>
            <p:nvPr/>
          </p:nvSpPr>
          <p:spPr>
            <a:xfrm>
              <a:off x="82653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8_1_1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37"/>
          <p:cNvSpPr/>
          <p:nvPr/>
        </p:nvSpPr>
        <p:spPr>
          <a:xfrm>
            <a:off x="391493" y="192725"/>
            <a:ext cx="8359800" cy="4758000"/>
          </a:xfrm>
          <a:prstGeom prst="roundRect">
            <a:avLst>
              <a:gd fmla="val 2025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37"/>
          <p:cNvSpPr/>
          <p:nvPr/>
        </p:nvSpPr>
        <p:spPr>
          <a:xfrm>
            <a:off x="720000" y="435857"/>
            <a:ext cx="7692900" cy="6027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00E1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2" name="Google Shape;1902;p37"/>
          <p:cNvGrpSpPr/>
          <p:nvPr/>
        </p:nvGrpSpPr>
        <p:grpSpPr>
          <a:xfrm flipH="1" rot="10800000">
            <a:off x="37929" y="35116"/>
            <a:ext cx="9082835" cy="5058823"/>
            <a:chOff x="40600" y="35116"/>
            <a:chExt cx="8999143" cy="5058823"/>
          </a:xfrm>
        </p:grpSpPr>
        <p:sp>
          <p:nvSpPr>
            <p:cNvPr id="1903" name="Google Shape;1903;p37"/>
            <p:cNvSpPr/>
            <p:nvPr/>
          </p:nvSpPr>
          <p:spPr>
            <a:xfrm>
              <a:off x="179319" y="76630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4"/>
                    <a:pt x="1004" y="39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52" y="639"/>
                  </a:lnTo>
                  <a:cubicBezTo>
                    <a:pt x="700" y="609"/>
                    <a:pt x="548" y="487"/>
                    <a:pt x="456" y="426"/>
                  </a:cubicBezTo>
                  <a:cubicBezTo>
                    <a:pt x="365" y="366"/>
                    <a:pt x="335" y="335"/>
                    <a:pt x="244" y="305"/>
                  </a:cubicBezTo>
                  <a:lnTo>
                    <a:pt x="244" y="305"/>
                  </a:lnTo>
                  <a:cubicBezTo>
                    <a:pt x="244" y="305"/>
                    <a:pt x="244" y="335"/>
                    <a:pt x="304" y="335"/>
                  </a:cubicBezTo>
                  <a:cubicBezTo>
                    <a:pt x="396" y="487"/>
                    <a:pt x="517" y="639"/>
                    <a:pt x="608" y="822"/>
                  </a:cubicBezTo>
                  <a:cubicBezTo>
                    <a:pt x="608" y="852"/>
                    <a:pt x="639" y="913"/>
                    <a:pt x="639" y="913"/>
                  </a:cubicBezTo>
                  <a:cubicBezTo>
                    <a:pt x="487" y="974"/>
                    <a:pt x="335" y="1034"/>
                    <a:pt x="183" y="1065"/>
                  </a:cubicBezTo>
                  <a:cubicBezTo>
                    <a:pt x="92" y="1065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1"/>
                    <a:pt x="487" y="1673"/>
                    <a:pt x="396" y="1794"/>
                  </a:cubicBezTo>
                  <a:cubicBezTo>
                    <a:pt x="365" y="1825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1"/>
                    <a:pt x="943" y="1521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9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7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1"/>
                  </a:cubicBezTo>
                  <a:cubicBezTo>
                    <a:pt x="1520" y="1551"/>
                    <a:pt x="1611" y="1642"/>
                    <a:pt x="1763" y="1733"/>
                  </a:cubicBezTo>
                  <a:cubicBezTo>
                    <a:pt x="1855" y="179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3" y="1521"/>
                    <a:pt x="1611" y="133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672" y="1247"/>
                    <a:pt x="179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63" y="1065"/>
                    <a:pt x="1581" y="974"/>
                  </a:cubicBezTo>
                  <a:cubicBezTo>
                    <a:pt x="1551" y="974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11" y="730"/>
                    <a:pt x="1703" y="609"/>
                    <a:pt x="1763" y="487"/>
                  </a:cubicBezTo>
                  <a:cubicBezTo>
                    <a:pt x="1794" y="457"/>
                    <a:pt x="1855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6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08" y="639"/>
                    <a:pt x="1277" y="670"/>
                    <a:pt x="1277" y="670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2364876" y="60666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4" y="1"/>
                  </a:moveTo>
                  <a:lnTo>
                    <a:pt x="1094" y="31"/>
                  </a:lnTo>
                  <a:cubicBezTo>
                    <a:pt x="1064" y="214"/>
                    <a:pt x="1034" y="396"/>
                    <a:pt x="942" y="548"/>
                  </a:cubicBezTo>
                  <a:cubicBezTo>
                    <a:pt x="942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699" y="609"/>
                    <a:pt x="547" y="487"/>
                    <a:pt x="456" y="396"/>
                  </a:cubicBezTo>
                  <a:cubicBezTo>
                    <a:pt x="365" y="366"/>
                    <a:pt x="334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426" y="487"/>
                    <a:pt x="517" y="639"/>
                    <a:pt x="608" y="822"/>
                  </a:cubicBezTo>
                  <a:cubicBezTo>
                    <a:pt x="608" y="852"/>
                    <a:pt x="638" y="913"/>
                    <a:pt x="638" y="913"/>
                  </a:cubicBezTo>
                  <a:cubicBezTo>
                    <a:pt x="486" y="974"/>
                    <a:pt x="334" y="1004"/>
                    <a:pt x="182" y="1065"/>
                  </a:cubicBezTo>
                  <a:cubicBezTo>
                    <a:pt x="122" y="1065"/>
                    <a:pt x="30" y="1095"/>
                    <a:pt x="0" y="1095"/>
                  </a:cubicBezTo>
                  <a:lnTo>
                    <a:pt x="30" y="1095"/>
                  </a:lnTo>
                  <a:cubicBezTo>
                    <a:pt x="213" y="1126"/>
                    <a:pt x="426" y="1156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8"/>
                    <a:pt x="638" y="1369"/>
                    <a:pt x="638" y="1369"/>
                  </a:cubicBezTo>
                  <a:cubicBezTo>
                    <a:pt x="578" y="1490"/>
                    <a:pt x="486" y="1673"/>
                    <a:pt x="426" y="1764"/>
                  </a:cubicBezTo>
                  <a:cubicBezTo>
                    <a:pt x="365" y="1825"/>
                    <a:pt x="365" y="1855"/>
                    <a:pt x="334" y="1885"/>
                  </a:cubicBezTo>
                  <a:cubicBezTo>
                    <a:pt x="334" y="1885"/>
                    <a:pt x="365" y="1885"/>
                    <a:pt x="365" y="1855"/>
                  </a:cubicBezTo>
                  <a:cubicBezTo>
                    <a:pt x="517" y="1733"/>
                    <a:pt x="730" y="1612"/>
                    <a:pt x="882" y="1551"/>
                  </a:cubicBezTo>
                  <a:cubicBezTo>
                    <a:pt x="912" y="1551"/>
                    <a:pt x="912" y="1490"/>
                    <a:pt x="942" y="149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8"/>
                  </a:cubicBezTo>
                  <a:cubicBezTo>
                    <a:pt x="1125" y="2129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46"/>
                    <a:pt x="1246" y="1764"/>
                    <a:pt x="1338" y="1581"/>
                  </a:cubicBezTo>
                  <a:cubicBezTo>
                    <a:pt x="1338" y="1551"/>
                    <a:pt x="1368" y="1551"/>
                    <a:pt x="1368" y="1490"/>
                  </a:cubicBezTo>
                  <a:cubicBezTo>
                    <a:pt x="1520" y="1551"/>
                    <a:pt x="1641" y="1612"/>
                    <a:pt x="1793" y="1733"/>
                  </a:cubicBezTo>
                  <a:cubicBezTo>
                    <a:pt x="1854" y="176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2" y="1490"/>
                    <a:pt x="1611" y="130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702" y="1247"/>
                    <a:pt x="1824" y="1217"/>
                    <a:pt x="1976" y="1156"/>
                  </a:cubicBezTo>
                  <a:cubicBezTo>
                    <a:pt x="2037" y="1156"/>
                    <a:pt x="2128" y="1126"/>
                    <a:pt x="2189" y="1126"/>
                  </a:cubicBezTo>
                  <a:lnTo>
                    <a:pt x="2158" y="1126"/>
                  </a:lnTo>
                  <a:cubicBezTo>
                    <a:pt x="1976" y="1095"/>
                    <a:pt x="1793" y="1065"/>
                    <a:pt x="1581" y="974"/>
                  </a:cubicBezTo>
                  <a:cubicBezTo>
                    <a:pt x="1550" y="974"/>
                    <a:pt x="1550" y="943"/>
                    <a:pt x="1520" y="943"/>
                  </a:cubicBezTo>
                  <a:cubicBezTo>
                    <a:pt x="1520" y="882"/>
                    <a:pt x="1520" y="882"/>
                    <a:pt x="1550" y="852"/>
                  </a:cubicBezTo>
                  <a:cubicBezTo>
                    <a:pt x="1641" y="700"/>
                    <a:pt x="1702" y="609"/>
                    <a:pt x="1793" y="487"/>
                  </a:cubicBezTo>
                  <a:cubicBezTo>
                    <a:pt x="1824" y="426"/>
                    <a:pt x="1854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6"/>
                  </a:cubicBezTo>
                  <a:cubicBezTo>
                    <a:pt x="1702" y="487"/>
                    <a:pt x="1550" y="609"/>
                    <a:pt x="1368" y="639"/>
                  </a:cubicBezTo>
                  <a:cubicBezTo>
                    <a:pt x="1307" y="639"/>
                    <a:pt x="1277" y="670"/>
                    <a:pt x="1277" y="670"/>
                  </a:cubicBezTo>
                  <a:cubicBezTo>
                    <a:pt x="1277" y="639"/>
                    <a:pt x="1246" y="639"/>
                    <a:pt x="1246" y="609"/>
                  </a:cubicBezTo>
                  <a:cubicBezTo>
                    <a:pt x="1186" y="457"/>
                    <a:pt x="1186" y="305"/>
                    <a:pt x="1125" y="183"/>
                  </a:cubicBezTo>
                  <a:cubicBezTo>
                    <a:pt x="1125" y="153"/>
                    <a:pt x="1094" y="62"/>
                    <a:pt x="109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97734" y="4291743"/>
              <a:ext cx="81595" cy="81595"/>
            </a:xfrm>
            <a:custGeom>
              <a:rect b="b" l="l" r="r" t="t"/>
              <a:pathLst>
                <a:path extrusionOk="0" h="2189" w="2189">
                  <a:moveTo>
                    <a:pt x="1094" y="0"/>
                  </a:moveTo>
                  <a:lnTo>
                    <a:pt x="1094" y="31"/>
                  </a:lnTo>
                  <a:cubicBezTo>
                    <a:pt x="1064" y="213"/>
                    <a:pt x="1034" y="426"/>
                    <a:pt x="942" y="578"/>
                  </a:cubicBezTo>
                  <a:cubicBezTo>
                    <a:pt x="942" y="608"/>
                    <a:pt x="912" y="639"/>
                    <a:pt x="912" y="639"/>
                  </a:cubicBezTo>
                  <a:lnTo>
                    <a:pt x="851" y="639"/>
                  </a:lnTo>
                  <a:cubicBezTo>
                    <a:pt x="730" y="608"/>
                    <a:pt x="547" y="487"/>
                    <a:pt x="456" y="426"/>
                  </a:cubicBezTo>
                  <a:cubicBezTo>
                    <a:pt x="365" y="365"/>
                    <a:pt x="335" y="335"/>
                    <a:pt x="243" y="304"/>
                  </a:cubicBezTo>
                  <a:lnTo>
                    <a:pt x="243" y="304"/>
                  </a:lnTo>
                  <a:cubicBezTo>
                    <a:pt x="243" y="304"/>
                    <a:pt x="243" y="335"/>
                    <a:pt x="304" y="335"/>
                  </a:cubicBezTo>
                  <a:cubicBezTo>
                    <a:pt x="395" y="487"/>
                    <a:pt x="517" y="639"/>
                    <a:pt x="608" y="821"/>
                  </a:cubicBezTo>
                  <a:cubicBezTo>
                    <a:pt x="608" y="852"/>
                    <a:pt x="638" y="912"/>
                    <a:pt x="638" y="912"/>
                  </a:cubicBezTo>
                  <a:cubicBezTo>
                    <a:pt x="486" y="973"/>
                    <a:pt x="335" y="1003"/>
                    <a:pt x="183" y="1064"/>
                  </a:cubicBezTo>
                  <a:cubicBezTo>
                    <a:pt x="122" y="1064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426" y="1155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7"/>
                    <a:pt x="638" y="1368"/>
                    <a:pt x="638" y="1368"/>
                  </a:cubicBezTo>
                  <a:cubicBezTo>
                    <a:pt x="578" y="1520"/>
                    <a:pt x="486" y="1672"/>
                    <a:pt x="395" y="1763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30" y="1611"/>
                    <a:pt x="882" y="1551"/>
                  </a:cubicBezTo>
                  <a:cubicBezTo>
                    <a:pt x="912" y="1551"/>
                    <a:pt x="912" y="1520"/>
                    <a:pt x="942" y="152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7"/>
                  </a:cubicBezTo>
                  <a:cubicBezTo>
                    <a:pt x="1125" y="2128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76"/>
                    <a:pt x="1246" y="1763"/>
                    <a:pt x="1338" y="1581"/>
                  </a:cubicBezTo>
                  <a:cubicBezTo>
                    <a:pt x="133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3" y="1733"/>
                  </a:cubicBezTo>
                  <a:cubicBezTo>
                    <a:pt x="1854" y="1763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45" y="1824"/>
                  </a:cubicBezTo>
                  <a:cubicBezTo>
                    <a:pt x="1824" y="1672"/>
                    <a:pt x="1702" y="1520"/>
                    <a:pt x="1642" y="133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6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8" y="1125"/>
                  </a:lnTo>
                  <a:cubicBezTo>
                    <a:pt x="1976" y="1095"/>
                    <a:pt x="1793" y="1064"/>
                    <a:pt x="1581" y="973"/>
                  </a:cubicBezTo>
                  <a:cubicBezTo>
                    <a:pt x="1550" y="973"/>
                    <a:pt x="1550" y="943"/>
                    <a:pt x="1520" y="943"/>
                  </a:cubicBezTo>
                  <a:cubicBezTo>
                    <a:pt x="1520" y="912"/>
                    <a:pt x="1520" y="912"/>
                    <a:pt x="1550" y="882"/>
                  </a:cubicBezTo>
                  <a:cubicBezTo>
                    <a:pt x="1642" y="730"/>
                    <a:pt x="1702" y="608"/>
                    <a:pt x="1793" y="487"/>
                  </a:cubicBezTo>
                  <a:cubicBezTo>
                    <a:pt x="1824" y="456"/>
                    <a:pt x="1854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5"/>
                  </a:cubicBezTo>
                  <a:cubicBezTo>
                    <a:pt x="1702" y="487"/>
                    <a:pt x="1550" y="608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6" y="639"/>
                    <a:pt x="1246" y="608"/>
                  </a:cubicBezTo>
                  <a:cubicBezTo>
                    <a:pt x="1186" y="456"/>
                    <a:pt x="1186" y="304"/>
                    <a:pt x="1125" y="183"/>
                  </a:cubicBezTo>
                  <a:cubicBezTo>
                    <a:pt x="1125" y="152"/>
                    <a:pt x="1094" y="61"/>
                    <a:pt x="109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37"/>
            <p:cNvSpPr/>
            <p:nvPr/>
          </p:nvSpPr>
          <p:spPr>
            <a:xfrm>
              <a:off x="5555658" y="35116"/>
              <a:ext cx="81632" cy="82751"/>
            </a:xfrm>
            <a:custGeom>
              <a:rect b="b" l="l" r="r" t="t"/>
              <a:pathLst>
                <a:path extrusionOk="0" h="2220" w="2190">
                  <a:moveTo>
                    <a:pt x="1095" y="0"/>
                  </a:moveTo>
                  <a:lnTo>
                    <a:pt x="1095" y="61"/>
                  </a:lnTo>
                  <a:cubicBezTo>
                    <a:pt x="1065" y="243"/>
                    <a:pt x="1004" y="426"/>
                    <a:pt x="943" y="578"/>
                  </a:cubicBezTo>
                  <a:cubicBezTo>
                    <a:pt x="943" y="608"/>
                    <a:pt x="913" y="669"/>
                    <a:pt x="913" y="669"/>
                  </a:cubicBezTo>
                  <a:lnTo>
                    <a:pt x="852" y="669"/>
                  </a:lnTo>
                  <a:cubicBezTo>
                    <a:pt x="700" y="608"/>
                    <a:pt x="548" y="517"/>
                    <a:pt x="457" y="426"/>
                  </a:cubicBezTo>
                  <a:cubicBezTo>
                    <a:pt x="365" y="395"/>
                    <a:pt x="335" y="365"/>
                    <a:pt x="244" y="304"/>
                  </a:cubicBezTo>
                  <a:lnTo>
                    <a:pt x="244" y="304"/>
                  </a:lnTo>
                  <a:cubicBezTo>
                    <a:pt x="244" y="304"/>
                    <a:pt x="244" y="365"/>
                    <a:pt x="305" y="365"/>
                  </a:cubicBezTo>
                  <a:cubicBezTo>
                    <a:pt x="396" y="517"/>
                    <a:pt x="517" y="669"/>
                    <a:pt x="609" y="851"/>
                  </a:cubicBezTo>
                  <a:cubicBezTo>
                    <a:pt x="609" y="882"/>
                    <a:pt x="639" y="912"/>
                    <a:pt x="639" y="912"/>
                  </a:cubicBezTo>
                  <a:cubicBezTo>
                    <a:pt x="487" y="1003"/>
                    <a:pt x="335" y="1034"/>
                    <a:pt x="183" y="1064"/>
                  </a:cubicBezTo>
                  <a:cubicBezTo>
                    <a:pt x="92" y="1064"/>
                    <a:pt x="31" y="1125"/>
                    <a:pt x="1" y="1125"/>
                  </a:cubicBezTo>
                  <a:lnTo>
                    <a:pt x="31" y="1125"/>
                  </a:lnTo>
                  <a:cubicBezTo>
                    <a:pt x="214" y="1155"/>
                    <a:pt x="396" y="1186"/>
                    <a:pt x="609" y="1277"/>
                  </a:cubicBezTo>
                  <a:cubicBezTo>
                    <a:pt x="639" y="1277"/>
                    <a:pt x="669" y="1307"/>
                    <a:pt x="669" y="1307"/>
                  </a:cubicBezTo>
                  <a:cubicBezTo>
                    <a:pt x="669" y="1338"/>
                    <a:pt x="639" y="1368"/>
                    <a:pt x="639" y="1368"/>
                  </a:cubicBezTo>
                  <a:cubicBezTo>
                    <a:pt x="548" y="1520"/>
                    <a:pt x="487" y="1672"/>
                    <a:pt x="396" y="1793"/>
                  </a:cubicBezTo>
                  <a:cubicBezTo>
                    <a:pt x="365" y="1824"/>
                    <a:pt x="365" y="1885"/>
                    <a:pt x="335" y="1915"/>
                  </a:cubicBezTo>
                  <a:cubicBezTo>
                    <a:pt x="335" y="1915"/>
                    <a:pt x="365" y="1915"/>
                    <a:pt x="365" y="1885"/>
                  </a:cubicBezTo>
                  <a:cubicBezTo>
                    <a:pt x="517" y="1763"/>
                    <a:pt x="700" y="1642"/>
                    <a:pt x="852" y="1581"/>
                  </a:cubicBezTo>
                  <a:cubicBezTo>
                    <a:pt x="913" y="1581"/>
                    <a:pt x="913" y="1520"/>
                    <a:pt x="943" y="1520"/>
                  </a:cubicBezTo>
                  <a:cubicBezTo>
                    <a:pt x="943" y="1581"/>
                    <a:pt x="973" y="1611"/>
                    <a:pt x="973" y="1611"/>
                  </a:cubicBezTo>
                  <a:cubicBezTo>
                    <a:pt x="1065" y="1763"/>
                    <a:pt x="1095" y="1915"/>
                    <a:pt x="1125" y="2097"/>
                  </a:cubicBezTo>
                  <a:cubicBezTo>
                    <a:pt x="1125" y="2128"/>
                    <a:pt x="1125" y="2189"/>
                    <a:pt x="1156" y="2219"/>
                  </a:cubicBezTo>
                  <a:lnTo>
                    <a:pt x="1156" y="2189"/>
                  </a:lnTo>
                  <a:cubicBezTo>
                    <a:pt x="1217" y="1976"/>
                    <a:pt x="1247" y="1793"/>
                    <a:pt x="1308" y="1611"/>
                  </a:cubicBezTo>
                  <a:cubicBezTo>
                    <a:pt x="1308" y="1581"/>
                    <a:pt x="1369" y="1581"/>
                    <a:pt x="1369" y="1520"/>
                  </a:cubicBezTo>
                  <a:cubicBezTo>
                    <a:pt x="1521" y="1581"/>
                    <a:pt x="1612" y="1642"/>
                    <a:pt x="1764" y="1763"/>
                  </a:cubicBezTo>
                  <a:cubicBezTo>
                    <a:pt x="1855" y="1793"/>
                    <a:pt x="1885" y="1824"/>
                    <a:pt x="1976" y="1885"/>
                  </a:cubicBezTo>
                  <a:cubicBezTo>
                    <a:pt x="1976" y="1885"/>
                    <a:pt x="1976" y="1824"/>
                    <a:pt x="1916" y="1824"/>
                  </a:cubicBezTo>
                  <a:cubicBezTo>
                    <a:pt x="1824" y="1672"/>
                    <a:pt x="1703" y="1520"/>
                    <a:pt x="1612" y="1338"/>
                  </a:cubicBezTo>
                  <a:cubicBezTo>
                    <a:pt x="1612" y="1307"/>
                    <a:pt x="1581" y="1307"/>
                    <a:pt x="1581" y="1277"/>
                  </a:cubicBezTo>
                  <a:cubicBezTo>
                    <a:pt x="1673" y="1277"/>
                    <a:pt x="1824" y="1216"/>
                    <a:pt x="1976" y="1186"/>
                  </a:cubicBezTo>
                  <a:cubicBezTo>
                    <a:pt x="2037" y="1186"/>
                    <a:pt x="2128" y="1155"/>
                    <a:pt x="2189" y="1155"/>
                  </a:cubicBezTo>
                  <a:lnTo>
                    <a:pt x="2159" y="1155"/>
                  </a:lnTo>
                  <a:cubicBezTo>
                    <a:pt x="1976" y="1125"/>
                    <a:pt x="1764" y="1064"/>
                    <a:pt x="1581" y="1003"/>
                  </a:cubicBezTo>
                  <a:cubicBezTo>
                    <a:pt x="1551" y="1003"/>
                    <a:pt x="1551" y="973"/>
                    <a:pt x="1521" y="973"/>
                  </a:cubicBezTo>
                  <a:cubicBezTo>
                    <a:pt x="1521" y="912"/>
                    <a:pt x="1521" y="912"/>
                    <a:pt x="1551" y="882"/>
                  </a:cubicBezTo>
                  <a:cubicBezTo>
                    <a:pt x="1612" y="730"/>
                    <a:pt x="1703" y="608"/>
                    <a:pt x="1764" y="517"/>
                  </a:cubicBezTo>
                  <a:cubicBezTo>
                    <a:pt x="1824" y="456"/>
                    <a:pt x="1855" y="395"/>
                    <a:pt x="1885" y="365"/>
                  </a:cubicBezTo>
                  <a:lnTo>
                    <a:pt x="1885" y="365"/>
                  </a:lnTo>
                  <a:cubicBezTo>
                    <a:pt x="1885" y="365"/>
                    <a:pt x="1855" y="365"/>
                    <a:pt x="1855" y="395"/>
                  </a:cubicBezTo>
                  <a:cubicBezTo>
                    <a:pt x="1703" y="517"/>
                    <a:pt x="1551" y="608"/>
                    <a:pt x="1369" y="669"/>
                  </a:cubicBezTo>
                  <a:cubicBezTo>
                    <a:pt x="1308" y="669"/>
                    <a:pt x="1277" y="699"/>
                    <a:pt x="1277" y="699"/>
                  </a:cubicBezTo>
                  <a:cubicBezTo>
                    <a:pt x="1277" y="669"/>
                    <a:pt x="1247" y="669"/>
                    <a:pt x="1247" y="608"/>
                  </a:cubicBezTo>
                  <a:cubicBezTo>
                    <a:pt x="1156" y="456"/>
                    <a:pt x="1156" y="304"/>
                    <a:pt x="1125" y="213"/>
                  </a:cubicBezTo>
                  <a:cubicBezTo>
                    <a:pt x="1125" y="152"/>
                    <a:pt x="1095" y="91"/>
                    <a:pt x="109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8958148" y="430583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3"/>
                    <a:pt x="1034" y="42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730" y="609"/>
                    <a:pt x="578" y="487"/>
                    <a:pt x="456" y="426"/>
                  </a:cubicBezTo>
                  <a:cubicBezTo>
                    <a:pt x="365" y="365"/>
                    <a:pt x="335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396" y="487"/>
                    <a:pt x="517" y="639"/>
                    <a:pt x="608" y="821"/>
                  </a:cubicBezTo>
                  <a:cubicBezTo>
                    <a:pt x="608" y="882"/>
                    <a:pt x="639" y="913"/>
                    <a:pt x="639" y="913"/>
                  </a:cubicBezTo>
                  <a:cubicBezTo>
                    <a:pt x="487" y="973"/>
                    <a:pt x="335" y="1034"/>
                    <a:pt x="183" y="1065"/>
                  </a:cubicBezTo>
                  <a:cubicBezTo>
                    <a:pt x="92" y="1065"/>
                    <a:pt x="31" y="1095"/>
                    <a:pt x="1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0"/>
                    <a:pt x="487" y="1672"/>
                    <a:pt x="396" y="1794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0"/>
                    <a:pt x="943" y="1520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8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6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4" y="1733"/>
                  </a:cubicBezTo>
                  <a:cubicBezTo>
                    <a:pt x="1855" y="1794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15" y="1824"/>
                  </a:cubicBezTo>
                  <a:cubicBezTo>
                    <a:pt x="1824" y="1672"/>
                    <a:pt x="1703" y="1520"/>
                    <a:pt x="1642" y="130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94" y="1065"/>
                    <a:pt x="1581" y="973"/>
                  </a:cubicBezTo>
                  <a:cubicBezTo>
                    <a:pt x="1551" y="973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42" y="730"/>
                    <a:pt x="1703" y="609"/>
                    <a:pt x="1794" y="487"/>
                  </a:cubicBezTo>
                  <a:cubicBezTo>
                    <a:pt x="1824" y="457"/>
                    <a:pt x="1855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5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3509738" y="72245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1"/>
                  </a:moveTo>
                  <a:cubicBezTo>
                    <a:pt x="122" y="1"/>
                    <a:pt x="1" y="122"/>
                    <a:pt x="1" y="213"/>
                  </a:cubicBezTo>
                  <a:cubicBezTo>
                    <a:pt x="1" y="335"/>
                    <a:pt x="122" y="457"/>
                    <a:pt x="213" y="457"/>
                  </a:cubicBezTo>
                  <a:cubicBezTo>
                    <a:pt x="335" y="457"/>
                    <a:pt x="456" y="335"/>
                    <a:pt x="456" y="213"/>
                  </a:cubicBezTo>
                  <a:cubicBezTo>
                    <a:pt x="456" y="12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2874147" y="795418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1" y="547"/>
                    <a:pt x="153" y="699"/>
                    <a:pt x="335" y="699"/>
                  </a:cubicBezTo>
                  <a:cubicBezTo>
                    <a:pt x="517" y="699"/>
                    <a:pt x="669" y="547"/>
                    <a:pt x="669" y="36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3994632" y="207925"/>
              <a:ext cx="13643" cy="14761"/>
            </a:xfrm>
            <a:custGeom>
              <a:rect b="b" l="l" r="r" t="t"/>
              <a:pathLst>
                <a:path extrusionOk="0" h="396" w="366">
                  <a:moveTo>
                    <a:pt x="183" y="1"/>
                  </a:moveTo>
                  <a:cubicBezTo>
                    <a:pt x="62" y="1"/>
                    <a:pt x="1" y="92"/>
                    <a:pt x="1" y="183"/>
                  </a:cubicBezTo>
                  <a:cubicBezTo>
                    <a:pt x="1" y="305"/>
                    <a:pt x="62" y="396"/>
                    <a:pt x="183" y="396"/>
                  </a:cubicBezTo>
                  <a:cubicBezTo>
                    <a:pt x="274" y="396"/>
                    <a:pt x="366" y="305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4932913" y="4999128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1"/>
                  </a:moveTo>
                  <a:cubicBezTo>
                    <a:pt x="152" y="1"/>
                    <a:pt x="0" y="122"/>
                    <a:pt x="0" y="305"/>
                  </a:cubicBezTo>
                  <a:cubicBezTo>
                    <a:pt x="0" y="456"/>
                    <a:pt x="152" y="608"/>
                    <a:pt x="304" y="608"/>
                  </a:cubicBezTo>
                  <a:cubicBezTo>
                    <a:pt x="456" y="608"/>
                    <a:pt x="608" y="487"/>
                    <a:pt x="608" y="305"/>
                  </a:cubicBezTo>
                  <a:cubicBezTo>
                    <a:pt x="608" y="122"/>
                    <a:pt x="456" y="1"/>
                    <a:pt x="30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175289" y="1452516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44" y="1"/>
                  </a:moveTo>
                  <a:cubicBezTo>
                    <a:pt x="92" y="1"/>
                    <a:pt x="1" y="122"/>
                    <a:pt x="1" y="274"/>
                  </a:cubicBezTo>
                  <a:cubicBezTo>
                    <a:pt x="1" y="426"/>
                    <a:pt x="92" y="548"/>
                    <a:pt x="244" y="548"/>
                  </a:cubicBezTo>
                  <a:cubicBezTo>
                    <a:pt x="396" y="548"/>
                    <a:pt x="518" y="426"/>
                    <a:pt x="518" y="274"/>
                  </a:cubicBezTo>
                  <a:cubicBezTo>
                    <a:pt x="518" y="153"/>
                    <a:pt x="396" y="6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2007422" y="1002735"/>
              <a:ext cx="13643" cy="13643"/>
            </a:xfrm>
            <a:custGeom>
              <a:rect b="b" l="l" r="r" t="t"/>
              <a:pathLst>
                <a:path extrusionOk="0" h="366" w="366">
                  <a:moveTo>
                    <a:pt x="183" y="0"/>
                  </a:moveTo>
                  <a:cubicBezTo>
                    <a:pt x="62" y="0"/>
                    <a:pt x="1" y="61"/>
                    <a:pt x="1" y="183"/>
                  </a:cubicBezTo>
                  <a:cubicBezTo>
                    <a:pt x="1" y="304"/>
                    <a:pt x="62" y="365"/>
                    <a:pt x="183" y="365"/>
                  </a:cubicBezTo>
                  <a:cubicBezTo>
                    <a:pt x="305" y="365"/>
                    <a:pt x="366" y="304"/>
                    <a:pt x="366" y="183"/>
                  </a:cubicBezTo>
                  <a:cubicBezTo>
                    <a:pt x="366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283215" y="110662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6"/>
                    <a:pt x="92" y="457"/>
                    <a:pt x="214" y="457"/>
                  </a:cubicBezTo>
                  <a:cubicBezTo>
                    <a:pt x="335" y="457"/>
                    <a:pt x="457" y="366"/>
                    <a:pt x="457" y="244"/>
                  </a:cubicBezTo>
                  <a:cubicBezTo>
                    <a:pt x="457" y="12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695462" y="904914"/>
              <a:ext cx="20427" cy="20427"/>
            </a:xfrm>
            <a:custGeom>
              <a:rect b="b" l="l" r="r" t="t"/>
              <a:pathLst>
                <a:path extrusionOk="0" h="548" w="54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977586" y="1317697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18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04"/>
                    <a:pt x="91" y="396"/>
                    <a:pt x="183" y="396"/>
                  </a:cubicBezTo>
                  <a:cubicBezTo>
                    <a:pt x="304" y="396"/>
                    <a:pt x="395" y="304"/>
                    <a:pt x="395" y="213"/>
                  </a:cubicBezTo>
                  <a:cubicBezTo>
                    <a:pt x="39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2629236" y="5033369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1"/>
                  </a:moveTo>
                  <a:cubicBezTo>
                    <a:pt x="123" y="1"/>
                    <a:pt x="1" y="122"/>
                    <a:pt x="1" y="244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335" y="456"/>
                    <a:pt x="457" y="335"/>
                    <a:pt x="457" y="244"/>
                  </a:cubicBezTo>
                  <a:cubicBezTo>
                    <a:pt x="457" y="122"/>
                    <a:pt x="335" y="3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40600" y="98801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0"/>
                  </a:moveTo>
                  <a:cubicBezTo>
                    <a:pt x="92" y="0"/>
                    <a:pt x="1" y="122"/>
                    <a:pt x="1" y="244"/>
                  </a:cubicBezTo>
                  <a:cubicBezTo>
                    <a:pt x="1" y="36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4"/>
                  </a:cubicBezTo>
                  <a:cubicBezTo>
                    <a:pt x="457" y="122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1187176" y="366025"/>
              <a:ext cx="9095" cy="9095"/>
            </a:xfrm>
            <a:custGeom>
              <a:rect b="b" l="l" r="r" t="t"/>
              <a:pathLst>
                <a:path extrusionOk="0" h="244" w="244">
                  <a:moveTo>
                    <a:pt x="122" y="0"/>
                  </a:moveTo>
                  <a:cubicBezTo>
                    <a:pt x="31" y="0"/>
                    <a:pt x="0" y="61"/>
                    <a:pt x="0" y="122"/>
                  </a:cubicBezTo>
                  <a:cubicBezTo>
                    <a:pt x="0" y="213"/>
                    <a:pt x="31" y="243"/>
                    <a:pt x="122" y="243"/>
                  </a:cubicBezTo>
                  <a:cubicBezTo>
                    <a:pt x="183" y="243"/>
                    <a:pt x="244" y="213"/>
                    <a:pt x="244" y="122"/>
                  </a:cubicBezTo>
                  <a:cubicBezTo>
                    <a:pt x="244" y="61"/>
                    <a:pt x="152" y="31"/>
                    <a:pt x="12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1414882" y="82713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66" y="456"/>
                    <a:pt x="457" y="335"/>
                    <a:pt x="457" y="213"/>
                  </a:cubicBezTo>
                  <a:cubicBezTo>
                    <a:pt x="457" y="9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2176284" y="4254857"/>
              <a:ext cx="11369" cy="11369"/>
            </a:xfrm>
            <a:custGeom>
              <a:rect b="b" l="l" r="r" t="t"/>
              <a:pathLst>
                <a:path extrusionOk="0" h="305" w="305">
                  <a:moveTo>
                    <a:pt x="152" y="0"/>
                  </a:moveTo>
                  <a:cubicBezTo>
                    <a:pt x="61" y="0"/>
                    <a:pt x="0" y="61"/>
                    <a:pt x="0" y="152"/>
                  </a:cubicBezTo>
                  <a:cubicBezTo>
                    <a:pt x="0" y="213"/>
                    <a:pt x="61" y="304"/>
                    <a:pt x="152" y="304"/>
                  </a:cubicBezTo>
                  <a:cubicBezTo>
                    <a:pt x="213" y="304"/>
                    <a:pt x="304" y="213"/>
                    <a:pt x="304" y="152"/>
                  </a:cubicBezTo>
                  <a:cubicBezTo>
                    <a:pt x="304" y="61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2715859" y="4753245"/>
              <a:ext cx="20464" cy="20427"/>
            </a:xfrm>
            <a:custGeom>
              <a:rect b="b" l="l" r="r" t="t"/>
              <a:pathLst>
                <a:path extrusionOk="0" h="548" w="549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145228" y="2621768"/>
              <a:ext cx="19308" cy="19308"/>
            </a:xfrm>
            <a:custGeom>
              <a:rect b="b" l="l" r="r" t="t"/>
              <a:pathLst>
                <a:path extrusionOk="0" h="51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18" y="395"/>
                    <a:pt x="518" y="274"/>
                  </a:cubicBezTo>
                  <a:cubicBezTo>
                    <a:pt x="51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151026" y="314838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48" y="395"/>
                    <a:pt x="548" y="243"/>
                  </a:cubicBezTo>
                  <a:cubicBezTo>
                    <a:pt x="548" y="152"/>
                    <a:pt x="426" y="31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179966" y="2013337"/>
              <a:ext cx="43090" cy="4309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8441566" y="5014530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13" y="1"/>
                    <a:pt x="1" y="21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8401093" y="3710075"/>
              <a:ext cx="18153" cy="15916"/>
            </a:xfrm>
            <a:custGeom>
              <a:rect b="b" l="l" r="r" t="t"/>
              <a:pathLst>
                <a:path extrusionOk="0" h="427" w="487">
                  <a:moveTo>
                    <a:pt x="244" y="1"/>
                  </a:moveTo>
                  <a:cubicBezTo>
                    <a:pt x="122" y="1"/>
                    <a:pt x="0" y="62"/>
                    <a:pt x="0" y="214"/>
                  </a:cubicBezTo>
                  <a:cubicBezTo>
                    <a:pt x="0" y="335"/>
                    <a:pt x="122" y="426"/>
                    <a:pt x="244" y="426"/>
                  </a:cubicBezTo>
                  <a:cubicBezTo>
                    <a:pt x="365" y="426"/>
                    <a:pt x="487" y="366"/>
                    <a:pt x="487" y="214"/>
                  </a:cubicBezTo>
                  <a:cubicBezTo>
                    <a:pt x="487" y="6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3866584" y="5073513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8"/>
                    <a:pt x="274" y="548"/>
                  </a:cubicBezTo>
                  <a:cubicBezTo>
                    <a:pt x="396" y="548"/>
                    <a:pt x="517" y="426"/>
                    <a:pt x="517" y="274"/>
                  </a:cubicBezTo>
                  <a:cubicBezTo>
                    <a:pt x="51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3516198" y="5010480"/>
              <a:ext cx="31758" cy="30603"/>
            </a:xfrm>
            <a:custGeom>
              <a:rect b="b" l="l" r="r" t="t"/>
              <a:pathLst>
                <a:path extrusionOk="0" h="821" w="852">
                  <a:moveTo>
                    <a:pt x="426" y="0"/>
                  </a:moveTo>
                  <a:cubicBezTo>
                    <a:pt x="214" y="0"/>
                    <a:pt x="1" y="183"/>
                    <a:pt x="1" y="426"/>
                  </a:cubicBezTo>
                  <a:cubicBezTo>
                    <a:pt x="1" y="639"/>
                    <a:pt x="214" y="821"/>
                    <a:pt x="426" y="821"/>
                  </a:cubicBezTo>
                  <a:cubicBezTo>
                    <a:pt x="670" y="821"/>
                    <a:pt x="852" y="639"/>
                    <a:pt x="852" y="426"/>
                  </a:cubicBezTo>
                  <a:cubicBezTo>
                    <a:pt x="852" y="183"/>
                    <a:pt x="670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8948348" y="4479600"/>
              <a:ext cx="34032" cy="34032"/>
            </a:xfrm>
            <a:custGeom>
              <a:rect b="b" l="l" r="r" t="t"/>
              <a:pathLst>
                <a:path extrusionOk="0" h="913" w="913">
                  <a:moveTo>
                    <a:pt x="456" y="1"/>
                  </a:moveTo>
                  <a:cubicBezTo>
                    <a:pt x="183" y="1"/>
                    <a:pt x="0" y="244"/>
                    <a:pt x="0" y="457"/>
                  </a:cubicBezTo>
                  <a:cubicBezTo>
                    <a:pt x="0" y="730"/>
                    <a:pt x="183" y="913"/>
                    <a:pt x="456" y="913"/>
                  </a:cubicBezTo>
                  <a:cubicBezTo>
                    <a:pt x="730" y="913"/>
                    <a:pt x="912" y="700"/>
                    <a:pt x="912" y="457"/>
                  </a:cubicBezTo>
                  <a:cubicBezTo>
                    <a:pt x="912" y="244"/>
                    <a:pt x="730" y="1"/>
                    <a:pt x="456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4425181" y="37994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0" y="487"/>
                    <a:pt x="122" y="608"/>
                    <a:pt x="304" y="608"/>
                  </a:cubicBezTo>
                  <a:cubicBezTo>
                    <a:pt x="456" y="608"/>
                    <a:pt x="608" y="487"/>
                    <a:pt x="608" y="304"/>
                  </a:cubicBezTo>
                  <a:cubicBezTo>
                    <a:pt x="608" y="122"/>
                    <a:pt x="456" y="0"/>
                    <a:pt x="30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6236984" y="4836826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4105073" y="4992021"/>
              <a:ext cx="24937" cy="26093"/>
            </a:xfrm>
            <a:custGeom>
              <a:rect b="b" l="l" r="r" t="t"/>
              <a:pathLst>
                <a:path extrusionOk="0" h="700" w="669">
                  <a:moveTo>
                    <a:pt x="335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47"/>
                    <a:pt x="152" y="699"/>
                    <a:pt x="335" y="699"/>
                  </a:cubicBezTo>
                  <a:cubicBezTo>
                    <a:pt x="517" y="699"/>
                    <a:pt x="669" y="54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6139230" y="119520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5359856" y="4752737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1" y="608"/>
                    <a:pt x="183" y="760"/>
                    <a:pt x="365" y="760"/>
                  </a:cubicBezTo>
                  <a:cubicBezTo>
                    <a:pt x="609" y="760"/>
                    <a:pt x="761" y="547"/>
                    <a:pt x="761" y="365"/>
                  </a:cubicBezTo>
                  <a:cubicBezTo>
                    <a:pt x="761" y="183"/>
                    <a:pt x="609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5816459" y="79811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213" y="1"/>
                  </a:moveTo>
                  <a:cubicBezTo>
                    <a:pt x="91" y="1"/>
                    <a:pt x="0" y="92"/>
                    <a:pt x="0" y="213"/>
                  </a:cubicBezTo>
                  <a:cubicBezTo>
                    <a:pt x="0" y="305"/>
                    <a:pt x="91" y="396"/>
                    <a:pt x="213" y="396"/>
                  </a:cubicBezTo>
                  <a:cubicBezTo>
                    <a:pt x="304" y="396"/>
                    <a:pt x="395" y="305"/>
                    <a:pt x="395" y="213"/>
                  </a:cubicBezTo>
                  <a:cubicBezTo>
                    <a:pt x="395" y="92"/>
                    <a:pt x="304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7003775" y="59106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1"/>
                  </a:moveTo>
                  <a:cubicBezTo>
                    <a:pt x="153" y="1"/>
                    <a:pt x="1" y="153"/>
                    <a:pt x="1" y="365"/>
                  </a:cubicBezTo>
                  <a:cubicBezTo>
                    <a:pt x="1" y="548"/>
                    <a:pt x="153" y="700"/>
                    <a:pt x="335" y="700"/>
                  </a:cubicBezTo>
                  <a:cubicBezTo>
                    <a:pt x="518" y="700"/>
                    <a:pt x="670" y="548"/>
                    <a:pt x="670" y="365"/>
                  </a:cubicBez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6634430" y="5002831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5" y="0"/>
                  </a:moveTo>
                  <a:cubicBezTo>
                    <a:pt x="122" y="0"/>
                    <a:pt x="1" y="152"/>
                    <a:pt x="1" y="304"/>
                  </a:cubicBezTo>
                  <a:cubicBezTo>
                    <a:pt x="1" y="487"/>
                    <a:pt x="122" y="608"/>
                    <a:pt x="305" y="608"/>
                  </a:cubicBezTo>
                  <a:cubicBezTo>
                    <a:pt x="457" y="608"/>
                    <a:pt x="609" y="487"/>
                    <a:pt x="609" y="304"/>
                  </a:cubicBezTo>
                  <a:cubicBezTo>
                    <a:pt x="609" y="152"/>
                    <a:pt x="457" y="0"/>
                    <a:pt x="30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8877525" y="1780898"/>
              <a:ext cx="17035" cy="17221"/>
            </a:xfrm>
            <a:custGeom>
              <a:rect b="b" l="l" r="r" t="t"/>
              <a:pathLst>
                <a:path extrusionOk="0" h="462" w="457">
                  <a:moveTo>
                    <a:pt x="251" y="1"/>
                  </a:moveTo>
                  <a:cubicBezTo>
                    <a:pt x="238" y="1"/>
                    <a:pt x="226" y="2"/>
                    <a:pt x="213" y="5"/>
                  </a:cubicBezTo>
                  <a:cubicBezTo>
                    <a:pt x="91" y="5"/>
                    <a:pt x="0" y="127"/>
                    <a:pt x="0" y="248"/>
                  </a:cubicBezTo>
                  <a:cubicBezTo>
                    <a:pt x="0" y="370"/>
                    <a:pt x="91" y="461"/>
                    <a:pt x="213" y="461"/>
                  </a:cubicBezTo>
                  <a:cubicBezTo>
                    <a:pt x="334" y="461"/>
                    <a:pt x="456" y="370"/>
                    <a:pt x="456" y="248"/>
                  </a:cubicBezTo>
                  <a:cubicBezTo>
                    <a:pt x="456" y="112"/>
                    <a:pt x="359" y="1"/>
                    <a:pt x="25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8887142" y="292122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426" y="517"/>
                    <a:pt x="547" y="396"/>
                    <a:pt x="547" y="244"/>
                  </a:cubicBezTo>
                  <a:cubicBezTo>
                    <a:pt x="547" y="92"/>
                    <a:pt x="395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8193402" y="90639"/>
              <a:ext cx="36306" cy="36269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6813653" y="4821258"/>
              <a:ext cx="26093" cy="24974"/>
            </a:xfrm>
            <a:custGeom>
              <a:rect b="b" l="l" r="r" t="t"/>
              <a:pathLst>
                <a:path extrusionOk="0" h="670" w="700">
                  <a:moveTo>
                    <a:pt x="36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65" y="669"/>
                  </a:cubicBezTo>
                  <a:cubicBezTo>
                    <a:pt x="547" y="669"/>
                    <a:pt x="699" y="517"/>
                    <a:pt x="699" y="335"/>
                  </a:cubicBezTo>
                  <a:cubicBezTo>
                    <a:pt x="699" y="152"/>
                    <a:pt x="547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8952482" y="81014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6" y="335"/>
                    <a:pt x="456" y="213"/>
                  </a:cubicBezTo>
                  <a:cubicBezTo>
                    <a:pt x="456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8964205" y="1338086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8933752" y="1963825"/>
              <a:ext cx="31758" cy="31758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0" y="182"/>
                    <a:pt x="0" y="426"/>
                  </a:cubicBezTo>
                  <a:cubicBezTo>
                    <a:pt x="0" y="669"/>
                    <a:pt x="183" y="851"/>
                    <a:pt x="426" y="851"/>
                  </a:cubicBezTo>
                  <a:cubicBezTo>
                    <a:pt x="669" y="851"/>
                    <a:pt x="851" y="669"/>
                    <a:pt x="851" y="426"/>
                  </a:cubicBezTo>
                  <a:cubicBezTo>
                    <a:pt x="851" y="182"/>
                    <a:pt x="669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6" name="Google Shape;1946;p37"/>
          <p:cNvGrpSpPr/>
          <p:nvPr/>
        </p:nvGrpSpPr>
        <p:grpSpPr>
          <a:xfrm>
            <a:off x="726471" y="1220800"/>
            <a:ext cx="7692900" cy="3382800"/>
            <a:chOff x="726471" y="1220800"/>
            <a:chExt cx="7692900" cy="3382800"/>
          </a:xfrm>
        </p:grpSpPr>
        <p:sp>
          <p:nvSpPr>
            <p:cNvPr id="1947" name="Google Shape;1947;p37"/>
            <p:cNvSpPr/>
            <p:nvPr/>
          </p:nvSpPr>
          <p:spPr>
            <a:xfrm flipH="1">
              <a:off x="726471" y="1220800"/>
              <a:ext cx="7692900" cy="3382800"/>
            </a:xfrm>
            <a:prstGeom prst="roundRect">
              <a:avLst>
                <a:gd fmla="val 2554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48" name="Google Shape;1948;p37"/>
            <p:cNvCxnSpPr/>
            <p:nvPr/>
          </p:nvCxnSpPr>
          <p:spPr>
            <a:xfrm>
              <a:off x="726471" y="4207600"/>
              <a:ext cx="7692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49" name="Google Shape;1949;p37"/>
            <p:cNvCxnSpPr/>
            <p:nvPr/>
          </p:nvCxnSpPr>
          <p:spPr>
            <a:xfrm>
              <a:off x="3769297" y="1220925"/>
              <a:ext cx="0" cy="2991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8_1_1_1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38"/>
          <p:cNvSpPr/>
          <p:nvPr/>
        </p:nvSpPr>
        <p:spPr>
          <a:xfrm>
            <a:off x="391493" y="192725"/>
            <a:ext cx="8359800" cy="4758000"/>
          </a:xfrm>
          <a:prstGeom prst="roundRect">
            <a:avLst>
              <a:gd fmla="val 2025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2" name="Google Shape;1952;p38"/>
          <p:cNvSpPr/>
          <p:nvPr/>
        </p:nvSpPr>
        <p:spPr>
          <a:xfrm>
            <a:off x="720000" y="4071425"/>
            <a:ext cx="7704000" cy="532200"/>
          </a:xfrm>
          <a:prstGeom prst="roundRect">
            <a:avLst>
              <a:gd fmla="val 11833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53" name="Google Shape;1953;p38"/>
          <p:cNvGrpSpPr/>
          <p:nvPr/>
        </p:nvGrpSpPr>
        <p:grpSpPr>
          <a:xfrm>
            <a:off x="37929" y="35116"/>
            <a:ext cx="9082835" cy="5058823"/>
            <a:chOff x="40600" y="35116"/>
            <a:chExt cx="8999143" cy="5058823"/>
          </a:xfrm>
        </p:grpSpPr>
        <p:sp>
          <p:nvSpPr>
            <p:cNvPr id="1954" name="Google Shape;1954;p38"/>
            <p:cNvSpPr/>
            <p:nvPr/>
          </p:nvSpPr>
          <p:spPr>
            <a:xfrm>
              <a:off x="179319" y="76630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4"/>
                    <a:pt x="1004" y="39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52" y="639"/>
                  </a:lnTo>
                  <a:cubicBezTo>
                    <a:pt x="700" y="609"/>
                    <a:pt x="548" y="487"/>
                    <a:pt x="456" y="426"/>
                  </a:cubicBezTo>
                  <a:cubicBezTo>
                    <a:pt x="365" y="366"/>
                    <a:pt x="335" y="335"/>
                    <a:pt x="244" y="305"/>
                  </a:cubicBezTo>
                  <a:lnTo>
                    <a:pt x="244" y="305"/>
                  </a:lnTo>
                  <a:cubicBezTo>
                    <a:pt x="244" y="305"/>
                    <a:pt x="244" y="335"/>
                    <a:pt x="304" y="335"/>
                  </a:cubicBezTo>
                  <a:cubicBezTo>
                    <a:pt x="396" y="487"/>
                    <a:pt x="517" y="639"/>
                    <a:pt x="608" y="822"/>
                  </a:cubicBezTo>
                  <a:cubicBezTo>
                    <a:pt x="608" y="852"/>
                    <a:pt x="639" y="913"/>
                    <a:pt x="639" y="913"/>
                  </a:cubicBezTo>
                  <a:cubicBezTo>
                    <a:pt x="487" y="974"/>
                    <a:pt x="335" y="1034"/>
                    <a:pt x="183" y="1065"/>
                  </a:cubicBezTo>
                  <a:cubicBezTo>
                    <a:pt x="92" y="1065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1"/>
                    <a:pt x="487" y="1673"/>
                    <a:pt x="396" y="1794"/>
                  </a:cubicBezTo>
                  <a:cubicBezTo>
                    <a:pt x="365" y="1825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1"/>
                    <a:pt x="943" y="1521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9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7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1"/>
                  </a:cubicBezTo>
                  <a:cubicBezTo>
                    <a:pt x="1520" y="1551"/>
                    <a:pt x="1611" y="1642"/>
                    <a:pt x="1763" y="1733"/>
                  </a:cubicBezTo>
                  <a:cubicBezTo>
                    <a:pt x="1855" y="179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3" y="1521"/>
                    <a:pt x="1611" y="133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672" y="1247"/>
                    <a:pt x="179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63" y="1065"/>
                    <a:pt x="1581" y="974"/>
                  </a:cubicBezTo>
                  <a:cubicBezTo>
                    <a:pt x="1551" y="974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11" y="730"/>
                    <a:pt x="1703" y="609"/>
                    <a:pt x="1763" y="487"/>
                  </a:cubicBezTo>
                  <a:cubicBezTo>
                    <a:pt x="1794" y="457"/>
                    <a:pt x="1855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6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08" y="639"/>
                    <a:pt x="1277" y="670"/>
                    <a:pt x="1277" y="670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38"/>
            <p:cNvSpPr/>
            <p:nvPr/>
          </p:nvSpPr>
          <p:spPr>
            <a:xfrm>
              <a:off x="2364876" y="60666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4" y="1"/>
                  </a:moveTo>
                  <a:lnTo>
                    <a:pt x="1094" y="31"/>
                  </a:lnTo>
                  <a:cubicBezTo>
                    <a:pt x="1064" y="214"/>
                    <a:pt x="1034" y="396"/>
                    <a:pt x="942" y="548"/>
                  </a:cubicBezTo>
                  <a:cubicBezTo>
                    <a:pt x="942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699" y="609"/>
                    <a:pt x="547" y="487"/>
                    <a:pt x="456" y="396"/>
                  </a:cubicBezTo>
                  <a:cubicBezTo>
                    <a:pt x="365" y="366"/>
                    <a:pt x="334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426" y="487"/>
                    <a:pt x="517" y="639"/>
                    <a:pt x="608" y="822"/>
                  </a:cubicBezTo>
                  <a:cubicBezTo>
                    <a:pt x="608" y="852"/>
                    <a:pt x="638" y="913"/>
                    <a:pt x="638" y="913"/>
                  </a:cubicBezTo>
                  <a:cubicBezTo>
                    <a:pt x="486" y="974"/>
                    <a:pt x="334" y="1004"/>
                    <a:pt x="182" y="1065"/>
                  </a:cubicBezTo>
                  <a:cubicBezTo>
                    <a:pt x="122" y="1065"/>
                    <a:pt x="30" y="1095"/>
                    <a:pt x="0" y="1095"/>
                  </a:cubicBezTo>
                  <a:lnTo>
                    <a:pt x="30" y="1095"/>
                  </a:lnTo>
                  <a:cubicBezTo>
                    <a:pt x="213" y="1126"/>
                    <a:pt x="426" y="1156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8"/>
                    <a:pt x="638" y="1369"/>
                    <a:pt x="638" y="1369"/>
                  </a:cubicBezTo>
                  <a:cubicBezTo>
                    <a:pt x="578" y="1490"/>
                    <a:pt x="486" y="1673"/>
                    <a:pt x="426" y="1764"/>
                  </a:cubicBezTo>
                  <a:cubicBezTo>
                    <a:pt x="365" y="1825"/>
                    <a:pt x="365" y="1855"/>
                    <a:pt x="334" y="1885"/>
                  </a:cubicBezTo>
                  <a:cubicBezTo>
                    <a:pt x="334" y="1885"/>
                    <a:pt x="365" y="1885"/>
                    <a:pt x="365" y="1855"/>
                  </a:cubicBezTo>
                  <a:cubicBezTo>
                    <a:pt x="517" y="1733"/>
                    <a:pt x="730" y="1612"/>
                    <a:pt x="882" y="1551"/>
                  </a:cubicBezTo>
                  <a:cubicBezTo>
                    <a:pt x="912" y="1551"/>
                    <a:pt x="912" y="1490"/>
                    <a:pt x="942" y="149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8"/>
                  </a:cubicBezTo>
                  <a:cubicBezTo>
                    <a:pt x="1125" y="2129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46"/>
                    <a:pt x="1246" y="1764"/>
                    <a:pt x="1338" y="1581"/>
                  </a:cubicBezTo>
                  <a:cubicBezTo>
                    <a:pt x="1338" y="1551"/>
                    <a:pt x="1368" y="1551"/>
                    <a:pt x="1368" y="1490"/>
                  </a:cubicBezTo>
                  <a:cubicBezTo>
                    <a:pt x="1520" y="1551"/>
                    <a:pt x="1641" y="1612"/>
                    <a:pt x="1793" y="1733"/>
                  </a:cubicBezTo>
                  <a:cubicBezTo>
                    <a:pt x="1854" y="176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2" y="1490"/>
                    <a:pt x="1611" y="130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702" y="1247"/>
                    <a:pt x="1824" y="1217"/>
                    <a:pt x="1976" y="1156"/>
                  </a:cubicBezTo>
                  <a:cubicBezTo>
                    <a:pt x="2037" y="1156"/>
                    <a:pt x="2128" y="1126"/>
                    <a:pt x="2189" y="1126"/>
                  </a:cubicBezTo>
                  <a:lnTo>
                    <a:pt x="2158" y="1126"/>
                  </a:lnTo>
                  <a:cubicBezTo>
                    <a:pt x="1976" y="1095"/>
                    <a:pt x="1793" y="1065"/>
                    <a:pt x="1581" y="974"/>
                  </a:cubicBezTo>
                  <a:cubicBezTo>
                    <a:pt x="1550" y="974"/>
                    <a:pt x="1550" y="943"/>
                    <a:pt x="1520" y="943"/>
                  </a:cubicBezTo>
                  <a:cubicBezTo>
                    <a:pt x="1520" y="882"/>
                    <a:pt x="1520" y="882"/>
                    <a:pt x="1550" y="852"/>
                  </a:cubicBezTo>
                  <a:cubicBezTo>
                    <a:pt x="1641" y="700"/>
                    <a:pt x="1702" y="609"/>
                    <a:pt x="1793" y="487"/>
                  </a:cubicBezTo>
                  <a:cubicBezTo>
                    <a:pt x="1824" y="426"/>
                    <a:pt x="1854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6"/>
                  </a:cubicBezTo>
                  <a:cubicBezTo>
                    <a:pt x="1702" y="487"/>
                    <a:pt x="1550" y="609"/>
                    <a:pt x="1368" y="639"/>
                  </a:cubicBezTo>
                  <a:cubicBezTo>
                    <a:pt x="1307" y="639"/>
                    <a:pt x="1277" y="670"/>
                    <a:pt x="1277" y="670"/>
                  </a:cubicBezTo>
                  <a:cubicBezTo>
                    <a:pt x="1277" y="639"/>
                    <a:pt x="1246" y="639"/>
                    <a:pt x="1246" y="609"/>
                  </a:cubicBezTo>
                  <a:cubicBezTo>
                    <a:pt x="1186" y="457"/>
                    <a:pt x="1186" y="305"/>
                    <a:pt x="1125" y="183"/>
                  </a:cubicBezTo>
                  <a:cubicBezTo>
                    <a:pt x="1125" y="153"/>
                    <a:pt x="1094" y="62"/>
                    <a:pt x="109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38"/>
            <p:cNvSpPr/>
            <p:nvPr/>
          </p:nvSpPr>
          <p:spPr>
            <a:xfrm>
              <a:off x="97734" y="4291743"/>
              <a:ext cx="81595" cy="81595"/>
            </a:xfrm>
            <a:custGeom>
              <a:rect b="b" l="l" r="r" t="t"/>
              <a:pathLst>
                <a:path extrusionOk="0" h="2189" w="2189">
                  <a:moveTo>
                    <a:pt x="1094" y="0"/>
                  </a:moveTo>
                  <a:lnTo>
                    <a:pt x="1094" y="31"/>
                  </a:lnTo>
                  <a:cubicBezTo>
                    <a:pt x="1064" y="213"/>
                    <a:pt x="1034" y="426"/>
                    <a:pt x="942" y="578"/>
                  </a:cubicBezTo>
                  <a:cubicBezTo>
                    <a:pt x="942" y="608"/>
                    <a:pt x="912" y="639"/>
                    <a:pt x="912" y="639"/>
                  </a:cubicBezTo>
                  <a:lnTo>
                    <a:pt x="851" y="639"/>
                  </a:lnTo>
                  <a:cubicBezTo>
                    <a:pt x="730" y="608"/>
                    <a:pt x="547" y="487"/>
                    <a:pt x="456" y="426"/>
                  </a:cubicBezTo>
                  <a:cubicBezTo>
                    <a:pt x="365" y="365"/>
                    <a:pt x="335" y="335"/>
                    <a:pt x="243" y="304"/>
                  </a:cubicBezTo>
                  <a:lnTo>
                    <a:pt x="243" y="304"/>
                  </a:lnTo>
                  <a:cubicBezTo>
                    <a:pt x="243" y="304"/>
                    <a:pt x="243" y="335"/>
                    <a:pt x="304" y="335"/>
                  </a:cubicBezTo>
                  <a:cubicBezTo>
                    <a:pt x="395" y="487"/>
                    <a:pt x="517" y="639"/>
                    <a:pt x="608" y="821"/>
                  </a:cubicBezTo>
                  <a:cubicBezTo>
                    <a:pt x="608" y="852"/>
                    <a:pt x="638" y="912"/>
                    <a:pt x="638" y="912"/>
                  </a:cubicBezTo>
                  <a:cubicBezTo>
                    <a:pt x="486" y="973"/>
                    <a:pt x="335" y="1003"/>
                    <a:pt x="183" y="1064"/>
                  </a:cubicBezTo>
                  <a:cubicBezTo>
                    <a:pt x="122" y="1064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426" y="1155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7"/>
                    <a:pt x="638" y="1368"/>
                    <a:pt x="638" y="1368"/>
                  </a:cubicBezTo>
                  <a:cubicBezTo>
                    <a:pt x="578" y="1520"/>
                    <a:pt x="486" y="1672"/>
                    <a:pt x="395" y="1763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30" y="1611"/>
                    <a:pt x="882" y="1551"/>
                  </a:cubicBezTo>
                  <a:cubicBezTo>
                    <a:pt x="912" y="1551"/>
                    <a:pt x="912" y="1520"/>
                    <a:pt x="942" y="152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7"/>
                  </a:cubicBezTo>
                  <a:cubicBezTo>
                    <a:pt x="1125" y="2128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76"/>
                    <a:pt x="1246" y="1763"/>
                    <a:pt x="1338" y="1581"/>
                  </a:cubicBezTo>
                  <a:cubicBezTo>
                    <a:pt x="133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3" y="1733"/>
                  </a:cubicBezTo>
                  <a:cubicBezTo>
                    <a:pt x="1854" y="1763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45" y="1824"/>
                  </a:cubicBezTo>
                  <a:cubicBezTo>
                    <a:pt x="1824" y="1672"/>
                    <a:pt x="1702" y="1520"/>
                    <a:pt x="1642" y="133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6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8" y="1125"/>
                  </a:lnTo>
                  <a:cubicBezTo>
                    <a:pt x="1976" y="1095"/>
                    <a:pt x="1793" y="1064"/>
                    <a:pt x="1581" y="973"/>
                  </a:cubicBezTo>
                  <a:cubicBezTo>
                    <a:pt x="1550" y="973"/>
                    <a:pt x="1550" y="943"/>
                    <a:pt x="1520" y="943"/>
                  </a:cubicBezTo>
                  <a:cubicBezTo>
                    <a:pt x="1520" y="912"/>
                    <a:pt x="1520" y="912"/>
                    <a:pt x="1550" y="882"/>
                  </a:cubicBezTo>
                  <a:cubicBezTo>
                    <a:pt x="1642" y="730"/>
                    <a:pt x="1702" y="608"/>
                    <a:pt x="1793" y="487"/>
                  </a:cubicBezTo>
                  <a:cubicBezTo>
                    <a:pt x="1824" y="456"/>
                    <a:pt x="1854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5"/>
                  </a:cubicBezTo>
                  <a:cubicBezTo>
                    <a:pt x="1702" y="487"/>
                    <a:pt x="1550" y="608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6" y="639"/>
                    <a:pt x="1246" y="608"/>
                  </a:cubicBezTo>
                  <a:cubicBezTo>
                    <a:pt x="1186" y="456"/>
                    <a:pt x="1186" y="304"/>
                    <a:pt x="1125" y="183"/>
                  </a:cubicBezTo>
                  <a:cubicBezTo>
                    <a:pt x="1125" y="152"/>
                    <a:pt x="1094" y="61"/>
                    <a:pt x="109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38"/>
            <p:cNvSpPr/>
            <p:nvPr/>
          </p:nvSpPr>
          <p:spPr>
            <a:xfrm>
              <a:off x="5555658" y="35116"/>
              <a:ext cx="81632" cy="82751"/>
            </a:xfrm>
            <a:custGeom>
              <a:rect b="b" l="l" r="r" t="t"/>
              <a:pathLst>
                <a:path extrusionOk="0" h="2220" w="2190">
                  <a:moveTo>
                    <a:pt x="1095" y="0"/>
                  </a:moveTo>
                  <a:lnTo>
                    <a:pt x="1095" y="61"/>
                  </a:lnTo>
                  <a:cubicBezTo>
                    <a:pt x="1065" y="243"/>
                    <a:pt x="1004" y="426"/>
                    <a:pt x="943" y="578"/>
                  </a:cubicBezTo>
                  <a:cubicBezTo>
                    <a:pt x="943" y="608"/>
                    <a:pt x="913" y="669"/>
                    <a:pt x="913" y="669"/>
                  </a:cubicBezTo>
                  <a:lnTo>
                    <a:pt x="852" y="669"/>
                  </a:lnTo>
                  <a:cubicBezTo>
                    <a:pt x="700" y="608"/>
                    <a:pt x="548" y="517"/>
                    <a:pt x="457" y="426"/>
                  </a:cubicBezTo>
                  <a:cubicBezTo>
                    <a:pt x="365" y="395"/>
                    <a:pt x="335" y="365"/>
                    <a:pt x="244" y="304"/>
                  </a:cubicBezTo>
                  <a:lnTo>
                    <a:pt x="244" y="304"/>
                  </a:lnTo>
                  <a:cubicBezTo>
                    <a:pt x="244" y="304"/>
                    <a:pt x="244" y="365"/>
                    <a:pt x="305" y="365"/>
                  </a:cubicBezTo>
                  <a:cubicBezTo>
                    <a:pt x="396" y="517"/>
                    <a:pt x="517" y="669"/>
                    <a:pt x="609" y="851"/>
                  </a:cubicBezTo>
                  <a:cubicBezTo>
                    <a:pt x="609" y="882"/>
                    <a:pt x="639" y="912"/>
                    <a:pt x="639" y="912"/>
                  </a:cubicBezTo>
                  <a:cubicBezTo>
                    <a:pt x="487" y="1003"/>
                    <a:pt x="335" y="1034"/>
                    <a:pt x="183" y="1064"/>
                  </a:cubicBezTo>
                  <a:cubicBezTo>
                    <a:pt x="92" y="1064"/>
                    <a:pt x="31" y="1125"/>
                    <a:pt x="1" y="1125"/>
                  </a:cubicBezTo>
                  <a:lnTo>
                    <a:pt x="31" y="1125"/>
                  </a:lnTo>
                  <a:cubicBezTo>
                    <a:pt x="214" y="1155"/>
                    <a:pt x="396" y="1186"/>
                    <a:pt x="609" y="1277"/>
                  </a:cubicBezTo>
                  <a:cubicBezTo>
                    <a:pt x="639" y="1277"/>
                    <a:pt x="669" y="1307"/>
                    <a:pt x="669" y="1307"/>
                  </a:cubicBezTo>
                  <a:cubicBezTo>
                    <a:pt x="669" y="1338"/>
                    <a:pt x="639" y="1368"/>
                    <a:pt x="639" y="1368"/>
                  </a:cubicBezTo>
                  <a:cubicBezTo>
                    <a:pt x="548" y="1520"/>
                    <a:pt x="487" y="1672"/>
                    <a:pt x="396" y="1793"/>
                  </a:cubicBezTo>
                  <a:cubicBezTo>
                    <a:pt x="365" y="1824"/>
                    <a:pt x="365" y="1885"/>
                    <a:pt x="335" y="1915"/>
                  </a:cubicBezTo>
                  <a:cubicBezTo>
                    <a:pt x="335" y="1915"/>
                    <a:pt x="365" y="1915"/>
                    <a:pt x="365" y="1885"/>
                  </a:cubicBezTo>
                  <a:cubicBezTo>
                    <a:pt x="517" y="1763"/>
                    <a:pt x="700" y="1642"/>
                    <a:pt x="852" y="1581"/>
                  </a:cubicBezTo>
                  <a:cubicBezTo>
                    <a:pt x="913" y="1581"/>
                    <a:pt x="913" y="1520"/>
                    <a:pt x="943" y="1520"/>
                  </a:cubicBezTo>
                  <a:cubicBezTo>
                    <a:pt x="943" y="1581"/>
                    <a:pt x="973" y="1611"/>
                    <a:pt x="973" y="1611"/>
                  </a:cubicBezTo>
                  <a:cubicBezTo>
                    <a:pt x="1065" y="1763"/>
                    <a:pt x="1095" y="1915"/>
                    <a:pt x="1125" y="2097"/>
                  </a:cubicBezTo>
                  <a:cubicBezTo>
                    <a:pt x="1125" y="2128"/>
                    <a:pt x="1125" y="2189"/>
                    <a:pt x="1156" y="2219"/>
                  </a:cubicBezTo>
                  <a:lnTo>
                    <a:pt x="1156" y="2189"/>
                  </a:lnTo>
                  <a:cubicBezTo>
                    <a:pt x="1217" y="1976"/>
                    <a:pt x="1247" y="1793"/>
                    <a:pt x="1308" y="1611"/>
                  </a:cubicBezTo>
                  <a:cubicBezTo>
                    <a:pt x="1308" y="1581"/>
                    <a:pt x="1369" y="1581"/>
                    <a:pt x="1369" y="1520"/>
                  </a:cubicBezTo>
                  <a:cubicBezTo>
                    <a:pt x="1521" y="1581"/>
                    <a:pt x="1612" y="1642"/>
                    <a:pt x="1764" y="1763"/>
                  </a:cubicBezTo>
                  <a:cubicBezTo>
                    <a:pt x="1855" y="1793"/>
                    <a:pt x="1885" y="1824"/>
                    <a:pt x="1976" y="1885"/>
                  </a:cubicBezTo>
                  <a:cubicBezTo>
                    <a:pt x="1976" y="1885"/>
                    <a:pt x="1976" y="1824"/>
                    <a:pt x="1916" y="1824"/>
                  </a:cubicBezTo>
                  <a:cubicBezTo>
                    <a:pt x="1824" y="1672"/>
                    <a:pt x="1703" y="1520"/>
                    <a:pt x="1612" y="1338"/>
                  </a:cubicBezTo>
                  <a:cubicBezTo>
                    <a:pt x="1612" y="1307"/>
                    <a:pt x="1581" y="1307"/>
                    <a:pt x="1581" y="1277"/>
                  </a:cubicBezTo>
                  <a:cubicBezTo>
                    <a:pt x="1673" y="1277"/>
                    <a:pt x="1824" y="1216"/>
                    <a:pt x="1976" y="1186"/>
                  </a:cubicBezTo>
                  <a:cubicBezTo>
                    <a:pt x="2037" y="1186"/>
                    <a:pt x="2128" y="1155"/>
                    <a:pt x="2189" y="1155"/>
                  </a:cubicBezTo>
                  <a:lnTo>
                    <a:pt x="2159" y="1155"/>
                  </a:lnTo>
                  <a:cubicBezTo>
                    <a:pt x="1976" y="1125"/>
                    <a:pt x="1764" y="1064"/>
                    <a:pt x="1581" y="1003"/>
                  </a:cubicBezTo>
                  <a:cubicBezTo>
                    <a:pt x="1551" y="1003"/>
                    <a:pt x="1551" y="973"/>
                    <a:pt x="1521" y="973"/>
                  </a:cubicBezTo>
                  <a:cubicBezTo>
                    <a:pt x="1521" y="912"/>
                    <a:pt x="1521" y="912"/>
                    <a:pt x="1551" y="882"/>
                  </a:cubicBezTo>
                  <a:cubicBezTo>
                    <a:pt x="1612" y="730"/>
                    <a:pt x="1703" y="608"/>
                    <a:pt x="1764" y="517"/>
                  </a:cubicBezTo>
                  <a:cubicBezTo>
                    <a:pt x="1824" y="456"/>
                    <a:pt x="1855" y="395"/>
                    <a:pt x="1885" y="365"/>
                  </a:cubicBezTo>
                  <a:lnTo>
                    <a:pt x="1885" y="365"/>
                  </a:lnTo>
                  <a:cubicBezTo>
                    <a:pt x="1885" y="365"/>
                    <a:pt x="1855" y="365"/>
                    <a:pt x="1855" y="395"/>
                  </a:cubicBezTo>
                  <a:cubicBezTo>
                    <a:pt x="1703" y="517"/>
                    <a:pt x="1551" y="608"/>
                    <a:pt x="1369" y="669"/>
                  </a:cubicBezTo>
                  <a:cubicBezTo>
                    <a:pt x="1308" y="669"/>
                    <a:pt x="1277" y="699"/>
                    <a:pt x="1277" y="699"/>
                  </a:cubicBezTo>
                  <a:cubicBezTo>
                    <a:pt x="1277" y="669"/>
                    <a:pt x="1247" y="669"/>
                    <a:pt x="1247" y="608"/>
                  </a:cubicBezTo>
                  <a:cubicBezTo>
                    <a:pt x="1156" y="456"/>
                    <a:pt x="1156" y="304"/>
                    <a:pt x="1125" y="213"/>
                  </a:cubicBezTo>
                  <a:cubicBezTo>
                    <a:pt x="1125" y="152"/>
                    <a:pt x="1095" y="91"/>
                    <a:pt x="109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38"/>
            <p:cNvSpPr/>
            <p:nvPr/>
          </p:nvSpPr>
          <p:spPr>
            <a:xfrm>
              <a:off x="8958148" y="430583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3"/>
                    <a:pt x="1034" y="42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730" y="609"/>
                    <a:pt x="578" y="487"/>
                    <a:pt x="456" y="426"/>
                  </a:cubicBezTo>
                  <a:cubicBezTo>
                    <a:pt x="365" y="365"/>
                    <a:pt x="335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396" y="487"/>
                    <a:pt x="517" y="639"/>
                    <a:pt x="608" y="821"/>
                  </a:cubicBezTo>
                  <a:cubicBezTo>
                    <a:pt x="608" y="882"/>
                    <a:pt x="639" y="913"/>
                    <a:pt x="639" y="913"/>
                  </a:cubicBezTo>
                  <a:cubicBezTo>
                    <a:pt x="487" y="973"/>
                    <a:pt x="335" y="1034"/>
                    <a:pt x="183" y="1065"/>
                  </a:cubicBezTo>
                  <a:cubicBezTo>
                    <a:pt x="92" y="1065"/>
                    <a:pt x="31" y="1095"/>
                    <a:pt x="1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0"/>
                    <a:pt x="487" y="1672"/>
                    <a:pt x="396" y="1794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0"/>
                    <a:pt x="943" y="1520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8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6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4" y="1733"/>
                  </a:cubicBezTo>
                  <a:cubicBezTo>
                    <a:pt x="1855" y="1794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15" y="1824"/>
                  </a:cubicBezTo>
                  <a:cubicBezTo>
                    <a:pt x="1824" y="1672"/>
                    <a:pt x="1703" y="1520"/>
                    <a:pt x="1642" y="130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94" y="1065"/>
                    <a:pt x="1581" y="973"/>
                  </a:cubicBezTo>
                  <a:cubicBezTo>
                    <a:pt x="1551" y="973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42" y="730"/>
                    <a:pt x="1703" y="609"/>
                    <a:pt x="1794" y="487"/>
                  </a:cubicBezTo>
                  <a:cubicBezTo>
                    <a:pt x="1824" y="457"/>
                    <a:pt x="1855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5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38"/>
            <p:cNvSpPr/>
            <p:nvPr/>
          </p:nvSpPr>
          <p:spPr>
            <a:xfrm>
              <a:off x="3509738" y="72245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1"/>
                  </a:moveTo>
                  <a:cubicBezTo>
                    <a:pt x="122" y="1"/>
                    <a:pt x="1" y="122"/>
                    <a:pt x="1" y="213"/>
                  </a:cubicBezTo>
                  <a:cubicBezTo>
                    <a:pt x="1" y="335"/>
                    <a:pt x="122" y="457"/>
                    <a:pt x="213" y="457"/>
                  </a:cubicBezTo>
                  <a:cubicBezTo>
                    <a:pt x="335" y="457"/>
                    <a:pt x="456" y="335"/>
                    <a:pt x="456" y="213"/>
                  </a:cubicBezTo>
                  <a:cubicBezTo>
                    <a:pt x="456" y="12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38"/>
            <p:cNvSpPr/>
            <p:nvPr/>
          </p:nvSpPr>
          <p:spPr>
            <a:xfrm>
              <a:off x="2874147" y="795418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1" y="547"/>
                    <a:pt x="153" y="699"/>
                    <a:pt x="335" y="699"/>
                  </a:cubicBezTo>
                  <a:cubicBezTo>
                    <a:pt x="517" y="699"/>
                    <a:pt x="669" y="547"/>
                    <a:pt x="669" y="36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38"/>
            <p:cNvSpPr/>
            <p:nvPr/>
          </p:nvSpPr>
          <p:spPr>
            <a:xfrm>
              <a:off x="3994632" y="207925"/>
              <a:ext cx="13643" cy="14761"/>
            </a:xfrm>
            <a:custGeom>
              <a:rect b="b" l="l" r="r" t="t"/>
              <a:pathLst>
                <a:path extrusionOk="0" h="396" w="366">
                  <a:moveTo>
                    <a:pt x="183" y="1"/>
                  </a:moveTo>
                  <a:cubicBezTo>
                    <a:pt x="62" y="1"/>
                    <a:pt x="1" y="92"/>
                    <a:pt x="1" y="183"/>
                  </a:cubicBezTo>
                  <a:cubicBezTo>
                    <a:pt x="1" y="305"/>
                    <a:pt x="62" y="396"/>
                    <a:pt x="183" y="396"/>
                  </a:cubicBezTo>
                  <a:cubicBezTo>
                    <a:pt x="274" y="396"/>
                    <a:pt x="366" y="305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38"/>
            <p:cNvSpPr/>
            <p:nvPr/>
          </p:nvSpPr>
          <p:spPr>
            <a:xfrm>
              <a:off x="4932913" y="4999128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1"/>
                  </a:moveTo>
                  <a:cubicBezTo>
                    <a:pt x="152" y="1"/>
                    <a:pt x="0" y="122"/>
                    <a:pt x="0" y="305"/>
                  </a:cubicBezTo>
                  <a:cubicBezTo>
                    <a:pt x="0" y="456"/>
                    <a:pt x="152" y="608"/>
                    <a:pt x="304" y="608"/>
                  </a:cubicBezTo>
                  <a:cubicBezTo>
                    <a:pt x="456" y="608"/>
                    <a:pt x="608" y="487"/>
                    <a:pt x="608" y="305"/>
                  </a:cubicBezTo>
                  <a:cubicBezTo>
                    <a:pt x="608" y="122"/>
                    <a:pt x="456" y="1"/>
                    <a:pt x="30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38"/>
            <p:cNvSpPr/>
            <p:nvPr/>
          </p:nvSpPr>
          <p:spPr>
            <a:xfrm>
              <a:off x="175289" y="1452516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44" y="1"/>
                  </a:moveTo>
                  <a:cubicBezTo>
                    <a:pt x="92" y="1"/>
                    <a:pt x="1" y="122"/>
                    <a:pt x="1" y="274"/>
                  </a:cubicBezTo>
                  <a:cubicBezTo>
                    <a:pt x="1" y="426"/>
                    <a:pt x="92" y="548"/>
                    <a:pt x="244" y="548"/>
                  </a:cubicBezTo>
                  <a:cubicBezTo>
                    <a:pt x="396" y="548"/>
                    <a:pt x="518" y="426"/>
                    <a:pt x="518" y="274"/>
                  </a:cubicBezTo>
                  <a:cubicBezTo>
                    <a:pt x="518" y="153"/>
                    <a:pt x="396" y="6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38"/>
            <p:cNvSpPr/>
            <p:nvPr/>
          </p:nvSpPr>
          <p:spPr>
            <a:xfrm>
              <a:off x="2007422" y="1002735"/>
              <a:ext cx="13643" cy="13643"/>
            </a:xfrm>
            <a:custGeom>
              <a:rect b="b" l="l" r="r" t="t"/>
              <a:pathLst>
                <a:path extrusionOk="0" h="366" w="366">
                  <a:moveTo>
                    <a:pt x="183" y="0"/>
                  </a:moveTo>
                  <a:cubicBezTo>
                    <a:pt x="62" y="0"/>
                    <a:pt x="1" y="61"/>
                    <a:pt x="1" y="183"/>
                  </a:cubicBezTo>
                  <a:cubicBezTo>
                    <a:pt x="1" y="304"/>
                    <a:pt x="62" y="365"/>
                    <a:pt x="183" y="365"/>
                  </a:cubicBezTo>
                  <a:cubicBezTo>
                    <a:pt x="305" y="365"/>
                    <a:pt x="366" y="304"/>
                    <a:pt x="366" y="183"/>
                  </a:cubicBezTo>
                  <a:cubicBezTo>
                    <a:pt x="366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38"/>
            <p:cNvSpPr/>
            <p:nvPr/>
          </p:nvSpPr>
          <p:spPr>
            <a:xfrm>
              <a:off x="283215" y="110662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6"/>
                    <a:pt x="92" y="457"/>
                    <a:pt x="214" y="457"/>
                  </a:cubicBezTo>
                  <a:cubicBezTo>
                    <a:pt x="335" y="457"/>
                    <a:pt x="457" y="366"/>
                    <a:pt x="457" y="244"/>
                  </a:cubicBezTo>
                  <a:cubicBezTo>
                    <a:pt x="457" y="12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38"/>
            <p:cNvSpPr/>
            <p:nvPr/>
          </p:nvSpPr>
          <p:spPr>
            <a:xfrm>
              <a:off x="695462" y="904914"/>
              <a:ext cx="20427" cy="20427"/>
            </a:xfrm>
            <a:custGeom>
              <a:rect b="b" l="l" r="r" t="t"/>
              <a:pathLst>
                <a:path extrusionOk="0" h="548" w="54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38"/>
            <p:cNvSpPr/>
            <p:nvPr/>
          </p:nvSpPr>
          <p:spPr>
            <a:xfrm>
              <a:off x="977586" y="1317697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18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04"/>
                    <a:pt x="91" y="396"/>
                    <a:pt x="183" y="396"/>
                  </a:cubicBezTo>
                  <a:cubicBezTo>
                    <a:pt x="304" y="396"/>
                    <a:pt x="395" y="304"/>
                    <a:pt x="395" y="213"/>
                  </a:cubicBezTo>
                  <a:cubicBezTo>
                    <a:pt x="39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38"/>
            <p:cNvSpPr/>
            <p:nvPr/>
          </p:nvSpPr>
          <p:spPr>
            <a:xfrm>
              <a:off x="2629236" y="5033369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1"/>
                  </a:moveTo>
                  <a:cubicBezTo>
                    <a:pt x="123" y="1"/>
                    <a:pt x="1" y="122"/>
                    <a:pt x="1" y="244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335" y="456"/>
                    <a:pt x="457" y="335"/>
                    <a:pt x="457" y="244"/>
                  </a:cubicBezTo>
                  <a:cubicBezTo>
                    <a:pt x="457" y="122"/>
                    <a:pt x="335" y="3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38"/>
            <p:cNvSpPr/>
            <p:nvPr/>
          </p:nvSpPr>
          <p:spPr>
            <a:xfrm>
              <a:off x="40600" y="98801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0"/>
                  </a:moveTo>
                  <a:cubicBezTo>
                    <a:pt x="92" y="0"/>
                    <a:pt x="1" y="122"/>
                    <a:pt x="1" y="244"/>
                  </a:cubicBezTo>
                  <a:cubicBezTo>
                    <a:pt x="1" y="36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4"/>
                  </a:cubicBezTo>
                  <a:cubicBezTo>
                    <a:pt x="457" y="122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38"/>
            <p:cNvSpPr/>
            <p:nvPr/>
          </p:nvSpPr>
          <p:spPr>
            <a:xfrm>
              <a:off x="1187176" y="366025"/>
              <a:ext cx="9095" cy="9095"/>
            </a:xfrm>
            <a:custGeom>
              <a:rect b="b" l="l" r="r" t="t"/>
              <a:pathLst>
                <a:path extrusionOk="0" h="244" w="244">
                  <a:moveTo>
                    <a:pt x="122" y="0"/>
                  </a:moveTo>
                  <a:cubicBezTo>
                    <a:pt x="31" y="0"/>
                    <a:pt x="0" y="61"/>
                    <a:pt x="0" y="122"/>
                  </a:cubicBezTo>
                  <a:cubicBezTo>
                    <a:pt x="0" y="213"/>
                    <a:pt x="31" y="243"/>
                    <a:pt x="122" y="243"/>
                  </a:cubicBezTo>
                  <a:cubicBezTo>
                    <a:pt x="183" y="243"/>
                    <a:pt x="244" y="213"/>
                    <a:pt x="244" y="122"/>
                  </a:cubicBezTo>
                  <a:cubicBezTo>
                    <a:pt x="244" y="61"/>
                    <a:pt x="152" y="31"/>
                    <a:pt x="12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38"/>
            <p:cNvSpPr/>
            <p:nvPr/>
          </p:nvSpPr>
          <p:spPr>
            <a:xfrm>
              <a:off x="1414882" y="82713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66" y="456"/>
                    <a:pt x="457" y="335"/>
                    <a:pt x="457" y="213"/>
                  </a:cubicBezTo>
                  <a:cubicBezTo>
                    <a:pt x="457" y="9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38"/>
            <p:cNvSpPr/>
            <p:nvPr/>
          </p:nvSpPr>
          <p:spPr>
            <a:xfrm>
              <a:off x="2176284" y="4254857"/>
              <a:ext cx="11369" cy="11369"/>
            </a:xfrm>
            <a:custGeom>
              <a:rect b="b" l="l" r="r" t="t"/>
              <a:pathLst>
                <a:path extrusionOk="0" h="305" w="305">
                  <a:moveTo>
                    <a:pt x="152" y="0"/>
                  </a:moveTo>
                  <a:cubicBezTo>
                    <a:pt x="61" y="0"/>
                    <a:pt x="0" y="61"/>
                    <a:pt x="0" y="152"/>
                  </a:cubicBezTo>
                  <a:cubicBezTo>
                    <a:pt x="0" y="213"/>
                    <a:pt x="61" y="304"/>
                    <a:pt x="152" y="304"/>
                  </a:cubicBezTo>
                  <a:cubicBezTo>
                    <a:pt x="213" y="304"/>
                    <a:pt x="304" y="213"/>
                    <a:pt x="304" y="152"/>
                  </a:cubicBezTo>
                  <a:cubicBezTo>
                    <a:pt x="304" y="61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38"/>
            <p:cNvSpPr/>
            <p:nvPr/>
          </p:nvSpPr>
          <p:spPr>
            <a:xfrm>
              <a:off x="2715859" y="4753245"/>
              <a:ext cx="20464" cy="20427"/>
            </a:xfrm>
            <a:custGeom>
              <a:rect b="b" l="l" r="r" t="t"/>
              <a:pathLst>
                <a:path extrusionOk="0" h="548" w="549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38"/>
            <p:cNvSpPr/>
            <p:nvPr/>
          </p:nvSpPr>
          <p:spPr>
            <a:xfrm>
              <a:off x="145228" y="2621768"/>
              <a:ext cx="19308" cy="19308"/>
            </a:xfrm>
            <a:custGeom>
              <a:rect b="b" l="l" r="r" t="t"/>
              <a:pathLst>
                <a:path extrusionOk="0" h="51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18" y="395"/>
                    <a:pt x="518" y="274"/>
                  </a:cubicBezTo>
                  <a:cubicBezTo>
                    <a:pt x="51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38"/>
            <p:cNvSpPr/>
            <p:nvPr/>
          </p:nvSpPr>
          <p:spPr>
            <a:xfrm>
              <a:off x="151026" y="314838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48" y="395"/>
                    <a:pt x="548" y="243"/>
                  </a:cubicBezTo>
                  <a:cubicBezTo>
                    <a:pt x="548" y="152"/>
                    <a:pt x="426" y="31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38"/>
            <p:cNvSpPr/>
            <p:nvPr/>
          </p:nvSpPr>
          <p:spPr>
            <a:xfrm>
              <a:off x="179966" y="2013337"/>
              <a:ext cx="43090" cy="4309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38"/>
            <p:cNvSpPr/>
            <p:nvPr/>
          </p:nvSpPr>
          <p:spPr>
            <a:xfrm>
              <a:off x="8441566" y="5014530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13" y="1"/>
                    <a:pt x="1" y="21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38"/>
            <p:cNvSpPr/>
            <p:nvPr/>
          </p:nvSpPr>
          <p:spPr>
            <a:xfrm>
              <a:off x="8401093" y="3710075"/>
              <a:ext cx="18153" cy="15916"/>
            </a:xfrm>
            <a:custGeom>
              <a:rect b="b" l="l" r="r" t="t"/>
              <a:pathLst>
                <a:path extrusionOk="0" h="427" w="487">
                  <a:moveTo>
                    <a:pt x="244" y="1"/>
                  </a:moveTo>
                  <a:cubicBezTo>
                    <a:pt x="122" y="1"/>
                    <a:pt x="0" y="62"/>
                    <a:pt x="0" y="214"/>
                  </a:cubicBezTo>
                  <a:cubicBezTo>
                    <a:pt x="0" y="335"/>
                    <a:pt x="122" y="426"/>
                    <a:pt x="244" y="426"/>
                  </a:cubicBezTo>
                  <a:cubicBezTo>
                    <a:pt x="365" y="426"/>
                    <a:pt x="487" y="366"/>
                    <a:pt x="487" y="214"/>
                  </a:cubicBezTo>
                  <a:cubicBezTo>
                    <a:pt x="487" y="6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38"/>
            <p:cNvSpPr/>
            <p:nvPr/>
          </p:nvSpPr>
          <p:spPr>
            <a:xfrm>
              <a:off x="3866584" y="5073513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8"/>
                    <a:pt x="274" y="548"/>
                  </a:cubicBezTo>
                  <a:cubicBezTo>
                    <a:pt x="396" y="548"/>
                    <a:pt x="517" y="426"/>
                    <a:pt x="517" y="274"/>
                  </a:cubicBezTo>
                  <a:cubicBezTo>
                    <a:pt x="51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38"/>
            <p:cNvSpPr/>
            <p:nvPr/>
          </p:nvSpPr>
          <p:spPr>
            <a:xfrm>
              <a:off x="3516198" y="5010480"/>
              <a:ext cx="31758" cy="30603"/>
            </a:xfrm>
            <a:custGeom>
              <a:rect b="b" l="l" r="r" t="t"/>
              <a:pathLst>
                <a:path extrusionOk="0" h="821" w="852">
                  <a:moveTo>
                    <a:pt x="426" y="0"/>
                  </a:moveTo>
                  <a:cubicBezTo>
                    <a:pt x="214" y="0"/>
                    <a:pt x="1" y="183"/>
                    <a:pt x="1" y="426"/>
                  </a:cubicBezTo>
                  <a:cubicBezTo>
                    <a:pt x="1" y="639"/>
                    <a:pt x="214" y="821"/>
                    <a:pt x="426" y="821"/>
                  </a:cubicBezTo>
                  <a:cubicBezTo>
                    <a:pt x="670" y="821"/>
                    <a:pt x="852" y="639"/>
                    <a:pt x="852" y="426"/>
                  </a:cubicBezTo>
                  <a:cubicBezTo>
                    <a:pt x="852" y="183"/>
                    <a:pt x="670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38"/>
            <p:cNvSpPr/>
            <p:nvPr/>
          </p:nvSpPr>
          <p:spPr>
            <a:xfrm>
              <a:off x="8948348" y="4479600"/>
              <a:ext cx="34032" cy="34032"/>
            </a:xfrm>
            <a:custGeom>
              <a:rect b="b" l="l" r="r" t="t"/>
              <a:pathLst>
                <a:path extrusionOk="0" h="913" w="913">
                  <a:moveTo>
                    <a:pt x="456" y="1"/>
                  </a:moveTo>
                  <a:cubicBezTo>
                    <a:pt x="183" y="1"/>
                    <a:pt x="0" y="244"/>
                    <a:pt x="0" y="457"/>
                  </a:cubicBezTo>
                  <a:cubicBezTo>
                    <a:pt x="0" y="730"/>
                    <a:pt x="183" y="913"/>
                    <a:pt x="456" y="913"/>
                  </a:cubicBezTo>
                  <a:cubicBezTo>
                    <a:pt x="730" y="913"/>
                    <a:pt x="912" y="700"/>
                    <a:pt x="912" y="457"/>
                  </a:cubicBezTo>
                  <a:cubicBezTo>
                    <a:pt x="912" y="244"/>
                    <a:pt x="730" y="1"/>
                    <a:pt x="456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38"/>
            <p:cNvSpPr/>
            <p:nvPr/>
          </p:nvSpPr>
          <p:spPr>
            <a:xfrm>
              <a:off x="4425181" y="37994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0" y="487"/>
                    <a:pt x="122" y="608"/>
                    <a:pt x="304" y="608"/>
                  </a:cubicBezTo>
                  <a:cubicBezTo>
                    <a:pt x="456" y="608"/>
                    <a:pt x="608" y="487"/>
                    <a:pt x="608" y="304"/>
                  </a:cubicBezTo>
                  <a:cubicBezTo>
                    <a:pt x="608" y="122"/>
                    <a:pt x="456" y="0"/>
                    <a:pt x="30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38"/>
            <p:cNvSpPr/>
            <p:nvPr/>
          </p:nvSpPr>
          <p:spPr>
            <a:xfrm>
              <a:off x="6236984" y="4836826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38"/>
            <p:cNvSpPr/>
            <p:nvPr/>
          </p:nvSpPr>
          <p:spPr>
            <a:xfrm>
              <a:off x="4105073" y="4992021"/>
              <a:ext cx="24937" cy="26093"/>
            </a:xfrm>
            <a:custGeom>
              <a:rect b="b" l="l" r="r" t="t"/>
              <a:pathLst>
                <a:path extrusionOk="0" h="700" w="669">
                  <a:moveTo>
                    <a:pt x="335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47"/>
                    <a:pt x="152" y="699"/>
                    <a:pt x="335" y="699"/>
                  </a:cubicBezTo>
                  <a:cubicBezTo>
                    <a:pt x="517" y="699"/>
                    <a:pt x="669" y="54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38"/>
            <p:cNvSpPr/>
            <p:nvPr/>
          </p:nvSpPr>
          <p:spPr>
            <a:xfrm>
              <a:off x="6139230" y="119520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38"/>
            <p:cNvSpPr/>
            <p:nvPr/>
          </p:nvSpPr>
          <p:spPr>
            <a:xfrm>
              <a:off x="5359856" y="4752737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1" y="608"/>
                    <a:pt x="183" y="760"/>
                    <a:pt x="365" y="760"/>
                  </a:cubicBezTo>
                  <a:cubicBezTo>
                    <a:pt x="609" y="760"/>
                    <a:pt x="761" y="547"/>
                    <a:pt x="761" y="365"/>
                  </a:cubicBezTo>
                  <a:cubicBezTo>
                    <a:pt x="761" y="183"/>
                    <a:pt x="609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38"/>
            <p:cNvSpPr/>
            <p:nvPr/>
          </p:nvSpPr>
          <p:spPr>
            <a:xfrm>
              <a:off x="5816459" y="79811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213" y="1"/>
                  </a:moveTo>
                  <a:cubicBezTo>
                    <a:pt x="91" y="1"/>
                    <a:pt x="0" y="92"/>
                    <a:pt x="0" y="213"/>
                  </a:cubicBezTo>
                  <a:cubicBezTo>
                    <a:pt x="0" y="305"/>
                    <a:pt x="91" y="396"/>
                    <a:pt x="213" y="396"/>
                  </a:cubicBezTo>
                  <a:cubicBezTo>
                    <a:pt x="304" y="396"/>
                    <a:pt x="395" y="305"/>
                    <a:pt x="395" y="213"/>
                  </a:cubicBezTo>
                  <a:cubicBezTo>
                    <a:pt x="395" y="92"/>
                    <a:pt x="304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38"/>
            <p:cNvSpPr/>
            <p:nvPr/>
          </p:nvSpPr>
          <p:spPr>
            <a:xfrm>
              <a:off x="7003775" y="59106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1"/>
                  </a:moveTo>
                  <a:cubicBezTo>
                    <a:pt x="153" y="1"/>
                    <a:pt x="1" y="153"/>
                    <a:pt x="1" y="365"/>
                  </a:cubicBezTo>
                  <a:cubicBezTo>
                    <a:pt x="1" y="548"/>
                    <a:pt x="153" y="700"/>
                    <a:pt x="335" y="700"/>
                  </a:cubicBezTo>
                  <a:cubicBezTo>
                    <a:pt x="518" y="700"/>
                    <a:pt x="670" y="548"/>
                    <a:pt x="670" y="365"/>
                  </a:cubicBez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38"/>
            <p:cNvSpPr/>
            <p:nvPr/>
          </p:nvSpPr>
          <p:spPr>
            <a:xfrm>
              <a:off x="6634430" y="5002831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5" y="0"/>
                  </a:moveTo>
                  <a:cubicBezTo>
                    <a:pt x="122" y="0"/>
                    <a:pt x="1" y="152"/>
                    <a:pt x="1" y="304"/>
                  </a:cubicBezTo>
                  <a:cubicBezTo>
                    <a:pt x="1" y="487"/>
                    <a:pt x="122" y="608"/>
                    <a:pt x="305" y="608"/>
                  </a:cubicBezTo>
                  <a:cubicBezTo>
                    <a:pt x="457" y="608"/>
                    <a:pt x="609" y="487"/>
                    <a:pt x="609" y="304"/>
                  </a:cubicBezTo>
                  <a:cubicBezTo>
                    <a:pt x="609" y="152"/>
                    <a:pt x="457" y="0"/>
                    <a:pt x="30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38"/>
            <p:cNvSpPr/>
            <p:nvPr/>
          </p:nvSpPr>
          <p:spPr>
            <a:xfrm>
              <a:off x="8877525" y="1780898"/>
              <a:ext cx="17035" cy="17221"/>
            </a:xfrm>
            <a:custGeom>
              <a:rect b="b" l="l" r="r" t="t"/>
              <a:pathLst>
                <a:path extrusionOk="0" h="462" w="457">
                  <a:moveTo>
                    <a:pt x="251" y="1"/>
                  </a:moveTo>
                  <a:cubicBezTo>
                    <a:pt x="238" y="1"/>
                    <a:pt x="226" y="2"/>
                    <a:pt x="213" y="5"/>
                  </a:cubicBezTo>
                  <a:cubicBezTo>
                    <a:pt x="91" y="5"/>
                    <a:pt x="0" y="127"/>
                    <a:pt x="0" y="248"/>
                  </a:cubicBezTo>
                  <a:cubicBezTo>
                    <a:pt x="0" y="370"/>
                    <a:pt x="91" y="461"/>
                    <a:pt x="213" y="461"/>
                  </a:cubicBezTo>
                  <a:cubicBezTo>
                    <a:pt x="334" y="461"/>
                    <a:pt x="456" y="370"/>
                    <a:pt x="456" y="248"/>
                  </a:cubicBezTo>
                  <a:cubicBezTo>
                    <a:pt x="456" y="112"/>
                    <a:pt x="359" y="1"/>
                    <a:pt x="25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38"/>
            <p:cNvSpPr/>
            <p:nvPr/>
          </p:nvSpPr>
          <p:spPr>
            <a:xfrm>
              <a:off x="8887142" y="292122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426" y="517"/>
                    <a:pt x="547" y="396"/>
                    <a:pt x="547" y="244"/>
                  </a:cubicBezTo>
                  <a:cubicBezTo>
                    <a:pt x="547" y="92"/>
                    <a:pt x="395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38"/>
            <p:cNvSpPr/>
            <p:nvPr/>
          </p:nvSpPr>
          <p:spPr>
            <a:xfrm>
              <a:off x="8193402" y="90639"/>
              <a:ext cx="36306" cy="36269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38"/>
            <p:cNvSpPr/>
            <p:nvPr/>
          </p:nvSpPr>
          <p:spPr>
            <a:xfrm>
              <a:off x="6813653" y="4821258"/>
              <a:ext cx="26093" cy="24974"/>
            </a:xfrm>
            <a:custGeom>
              <a:rect b="b" l="l" r="r" t="t"/>
              <a:pathLst>
                <a:path extrusionOk="0" h="670" w="700">
                  <a:moveTo>
                    <a:pt x="36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65" y="669"/>
                  </a:cubicBezTo>
                  <a:cubicBezTo>
                    <a:pt x="547" y="669"/>
                    <a:pt x="699" y="517"/>
                    <a:pt x="699" y="335"/>
                  </a:cubicBezTo>
                  <a:cubicBezTo>
                    <a:pt x="699" y="152"/>
                    <a:pt x="547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38"/>
            <p:cNvSpPr/>
            <p:nvPr/>
          </p:nvSpPr>
          <p:spPr>
            <a:xfrm>
              <a:off x="8952482" y="81014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6" y="335"/>
                    <a:pt x="456" y="213"/>
                  </a:cubicBezTo>
                  <a:cubicBezTo>
                    <a:pt x="456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38"/>
            <p:cNvSpPr/>
            <p:nvPr/>
          </p:nvSpPr>
          <p:spPr>
            <a:xfrm>
              <a:off x="8964205" y="1338086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38"/>
            <p:cNvSpPr/>
            <p:nvPr/>
          </p:nvSpPr>
          <p:spPr>
            <a:xfrm>
              <a:off x="8933752" y="1963825"/>
              <a:ext cx="31758" cy="31758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0" y="182"/>
                    <a:pt x="0" y="426"/>
                  </a:cubicBezTo>
                  <a:cubicBezTo>
                    <a:pt x="0" y="669"/>
                    <a:pt x="183" y="851"/>
                    <a:pt x="426" y="851"/>
                  </a:cubicBezTo>
                  <a:cubicBezTo>
                    <a:pt x="669" y="851"/>
                    <a:pt x="851" y="669"/>
                    <a:pt x="851" y="426"/>
                  </a:cubicBezTo>
                  <a:cubicBezTo>
                    <a:pt x="851" y="182"/>
                    <a:pt x="669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7" name="Google Shape;1997;p38"/>
          <p:cNvSpPr/>
          <p:nvPr/>
        </p:nvSpPr>
        <p:spPr>
          <a:xfrm>
            <a:off x="729237" y="540000"/>
            <a:ext cx="7700700" cy="3533400"/>
          </a:xfrm>
          <a:prstGeom prst="roundRect">
            <a:avLst>
              <a:gd fmla="val 2554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5"/>
          <p:cNvGrpSpPr/>
          <p:nvPr/>
        </p:nvGrpSpPr>
        <p:grpSpPr>
          <a:xfrm flipH="1">
            <a:off x="37929" y="35116"/>
            <a:ext cx="9082835" cy="5058823"/>
            <a:chOff x="40600" y="35116"/>
            <a:chExt cx="8999143" cy="5058823"/>
          </a:xfrm>
        </p:grpSpPr>
        <p:sp>
          <p:nvSpPr>
            <p:cNvPr id="162" name="Google Shape;162;p5"/>
            <p:cNvSpPr/>
            <p:nvPr/>
          </p:nvSpPr>
          <p:spPr>
            <a:xfrm>
              <a:off x="179319" y="76630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4"/>
                    <a:pt x="1004" y="39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52" y="639"/>
                  </a:lnTo>
                  <a:cubicBezTo>
                    <a:pt x="700" y="609"/>
                    <a:pt x="548" y="487"/>
                    <a:pt x="456" y="426"/>
                  </a:cubicBezTo>
                  <a:cubicBezTo>
                    <a:pt x="365" y="366"/>
                    <a:pt x="335" y="335"/>
                    <a:pt x="244" y="305"/>
                  </a:cubicBezTo>
                  <a:lnTo>
                    <a:pt x="244" y="305"/>
                  </a:lnTo>
                  <a:cubicBezTo>
                    <a:pt x="244" y="305"/>
                    <a:pt x="244" y="335"/>
                    <a:pt x="304" y="335"/>
                  </a:cubicBezTo>
                  <a:cubicBezTo>
                    <a:pt x="396" y="487"/>
                    <a:pt x="517" y="639"/>
                    <a:pt x="608" y="822"/>
                  </a:cubicBezTo>
                  <a:cubicBezTo>
                    <a:pt x="608" y="852"/>
                    <a:pt x="639" y="913"/>
                    <a:pt x="639" y="913"/>
                  </a:cubicBezTo>
                  <a:cubicBezTo>
                    <a:pt x="487" y="974"/>
                    <a:pt x="335" y="1034"/>
                    <a:pt x="183" y="1065"/>
                  </a:cubicBezTo>
                  <a:cubicBezTo>
                    <a:pt x="92" y="1065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1"/>
                    <a:pt x="487" y="1673"/>
                    <a:pt x="396" y="1794"/>
                  </a:cubicBezTo>
                  <a:cubicBezTo>
                    <a:pt x="365" y="1825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1"/>
                    <a:pt x="943" y="1521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9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7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1"/>
                  </a:cubicBezTo>
                  <a:cubicBezTo>
                    <a:pt x="1520" y="1551"/>
                    <a:pt x="1611" y="1642"/>
                    <a:pt x="1763" y="1733"/>
                  </a:cubicBezTo>
                  <a:cubicBezTo>
                    <a:pt x="1855" y="179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3" y="1521"/>
                    <a:pt x="1611" y="133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672" y="1247"/>
                    <a:pt x="179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63" y="1065"/>
                    <a:pt x="1581" y="974"/>
                  </a:cubicBezTo>
                  <a:cubicBezTo>
                    <a:pt x="1551" y="974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11" y="730"/>
                    <a:pt x="1703" y="609"/>
                    <a:pt x="1763" y="487"/>
                  </a:cubicBezTo>
                  <a:cubicBezTo>
                    <a:pt x="1794" y="457"/>
                    <a:pt x="1855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6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08" y="639"/>
                    <a:pt x="1277" y="670"/>
                    <a:pt x="1277" y="670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2364876" y="60666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4" y="1"/>
                  </a:moveTo>
                  <a:lnTo>
                    <a:pt x="1094" y="31"/>
                  </a:lnTo>
                  <a:cubicBezTo>
                    <a:pt x="1064" y="214"/>
                    <a:pt x="1034" y="396"/>
                    <a:pt x="942" y="548"/>
                  </a:cubicBezTo>
                  <a:cubicBezTo>
                    <a:pt x="942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699" y="609"/>
                    <a:pt x="547" y="487"/>
                    <a:pt x="456" y="396"/>
                  </a:cubicBezTo>
                  <a:cubicBezTo>
                    <a:pt x="365" y="366"/>
                    <a:pt x="334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426" y="487"/>
                    <a:pt x="517" y="639"/>
                    <a:pt x="608" y="822"/>
                  </a:cubicBezTo>
                  <a:cubicBezTo>
                    <a:pt x="608" y="852"/>
                    <a:pt x="638" y="913"/>
                    <a:pt x="638" y="913"/>
                  </a:cubicBezTo>
                  <a:cubicBezTo>
                    <a:pt x="486" y="974"/>
                    <a:pt x="334" y="1004"/>
                    <a:pt x="182" y="1065"/>
                  </a:cubicBezTo>
                  <a:cubicBezTo>
                    <a:pt x="122" y="1065"/>
                    <a:pt x="30" y="1095"/>
                    <a:pt x="0" y="1095"/>
                  </a:cubicBezTo>
                  <a:lnTo>
                    <a:pt x="30" y="1095"/>
                  </a:lnTo>
                  <a:cubicBezTo>
                    <a:pt x="213" y="1126"/>
                    <a:pt x="426" y="1156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8"/>
                    <a:pt x="638" y="1369"/>
                    <a:pt x="638" y="1369"/>
                  </a:cubicBezTo>
                  <a:cubicBezTo>
                    <a:pt x="578" y="1490"/>
                    <a:pt x="486" y="1673"/>
                    <a:pt x="426" y="1764"/>
                  </a:cubicBezTo>
                  <a:cubicBezTo>
                    <a:pt x="365" y="1825"/>
                    <a:pt x="365" y="1855"/>
                    <a:pt x="334" y="1885"/>
                  </a:cubicBezTo>
                  <a:cubicBezTo>
                    <a:pt x="334" y="1885"/>
                    <a:pt x="365" y="1885"/>
                    <a:pt x="365" y="1855"/>
                  </a:cubicBezTo>
                  <a:cubicBezTo>
                    <a:pt x="517" y="1733"/>
                    <a:pt x="730" y="1612"/>
                    <a:pt x="882" y="1551"/>
                  </a:cubicBezTo>
                  <a:cubicBezTo>
                    <a:pt x="912" y="1551"/>
                    <a:pt x="912" y="1490"/>
                    <a:pt x="942" y="149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8"/>
                  </a:cubicBezTo>
                  <a:cubicBezTo>
                    <a:pt x="1125" y="2129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46"/>
                    <a:pt x="1246" y="1764"/>
                    <a:pt x="1338" y="1581"/>
                  </a:cubicBezTo>
                  <a:cubicBezTo>
                    <a:pt x="1338" y="1551"/>
                    <a:pt x="1368" y="1551"/>
                    <a:pt x="1368" y="1490"/>
                  </a:cubicBezTo>
                  <a:cubicBezTo>
                    <a:pt x="1520" y="1551"/>
                    <a:pt x="1641" y="1612"/>
                    <a:pt x="1793" y="1733"/>
                  </a:cubicBezTo>
                  <a:cubicBezTo>
                    <a:pt x="1854" y="176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2" y="1490"/>
                    <a:pt x="1611" y="130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702" y="1247"/>
                    <a:pt x="1824" y="1217"/>
                    <a:pt x="1976" y="1156"/>
                  </a:cubicBezTo>
                  <a:cubicBezTo>
                    <a:pt x="2037" y="1156"/>
                    <a:pt x="2128" y="1126"/>
                    <a:pt x="2189" y="1126"/>
                  </a:cubicBezTo>
                  <a:lnTo>
                    <a:pt x="2158" y="1126"/>
                  </a:lnTo>
                  <a:cubicBezTo>
                    <a:pt x="1976" y="1095"/>
                    <a:pt x="1793" y="1065"/>
                    <a:pt x="1581" y="974"/>
                  </a:cubicBezTo>
                  <a:cubicBezTo>
                    <a:pt x="1550" y="974"/>
                    <a:pt x="1550" y="943"/>
                    <a:pt x="1520" y="943"/>
                  </a:cubicBezTo>
                  <a:cubicBezTo>
                    <a:pt x="1520" y="882"/>
                    <a:pt x="1520" y="882"/>
                    <a:pt x="1550" y="852"/>
                  </a:cubicBezTo>
                  <a:cubicBezTo>
                    <a:pt x="1641" y="700"/>
                    <a:pt x="1702" y="609"/>
                    <a:pt x="1793" y="487"/>
                  </a:cubicBezTo>
                  <a:cubicBezTo>
                    <a:pt x="1824" y="426"/>
                    <a:pt x="1854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6"/>
                  </a:cubicBezTo>
                  <a:cubicBezTo>
                    <a:pt x="1702" y="487"/>
                    <a:pt x="1550" y="609"/>
                    <a:pt x="1368" y="639"/>
                  </a:cubicBezTo>
                  <a:cubicBezTo>
                    <a:pt x="1307" y="639"/>
                    <a:pt x="1277" y="670"/>
                    <a:pt x="1277" y="670"/>
                  </a:cubicBezTo>
                  <a:cubicBezTo>
                    <a:pt x="1277" y="639"/>
                    <a:pt x="1246" y="639"/>
                    <a:pt x="1246" y="609"/>
                  </a:cubicBezTo>
                  <a:cubicBezTo>
                    <a:pt x="1186" y="457"/>
                    <a:pt x="1186" y="305"/>
                    <a:pt x="1125" y="183"/>
                  </a:cubicBezTo>
                  <a:cubicBezTo>
                    <a:pt x="1125" y="153"/>
                    <a:pt x="1094" y="62"/>
                    <a:pt x="109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97734" y="4291743"/>
              <a:ext cx="81595" cy="81595"/>
            </a:xfrm>
            <a:custGeom>
              <a:rect b="b" l="l" r="r" t="t"/>
              <a:pathLst>
                <a:path extrusionOk="0" h="2189" w="2189">
                  <a:moveTo>
                    <a:pt x="1094" y="0"/>
                  </a:moveTo>
                  <a:lnTo>
                    <a:pt x="1094" y="31"/>
                  </a:lnTo>
                  <a:cubicBezTo>
                    <a:pt x="1064" y="213"/>
                    <a:pt x="1034" y="426"/>
                    <a:pt x="942" y="578"/>
                  </a:cubicBezTo>
                  <a:cubicBezTo>
                    <a:pt x="942" y="608"/>
                    <a:pt x="912" y="639"/>
                    <a:pt x="912" y="639"/>
                  </a:cubicBezTo>
                  <a:lnTo>
                    <a:pt x="851" y="639"/>
                  </a:lnTo>
                  <a:cubicBezTo>
                    <a:pt x="730" y="608"/>
                    <a:pt x="547" y="487"/>
                    <a:pt x="456" y="426"/>
                  </a:cubicBezTo>
                  <a:cubicBezTo>
                    <a:pt x="365" y="365"/>
                    <a:pt x="335" y="335"/>
                    <a:pt x="243" y="304"/>
                  </a:cubicBezTo>
                  <a:lnTo>
                    <a:pt x="243" y="304"/>
                  </a:lnTo>
                  <a:cubicBezTo>
                    <a:pt x="243" y="304"/>
                    <a:pt x="243" y="335"/>
                    <a:pt x="304" y="335"/>
                  </a:cubicBezTo>
                  <a:cubicBezTo>
                    <a:pt x="395" y="487"/>
                    <a:pt x="517" y="639"/>
                    <a:pt x="608" y="821"/>
                  </a:cubicBezTo>
                  <a:cubicBezTo>
                    <a:pt x="608" y="852"/>
                    <a:pt x="638" y="912"/>
                    <a:pt x="638" y="912"/>
                  </a:cubicBezTo>
                  <a:cubicBezTo>
                    <a:pt x="486" y="973"/>
                    <a:pt x="335" y="1003"/>
                    <a:pt x="183" y="1064"/>
                  </a:cubicBezTo>
                  <a:cubicBezTo>
                    <a:pt x="122" y="1064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426" y="1155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7"/>
                    <a:pt x="638" y="1368"/>
                    <a:pt x="638" y="1368"/>
                  </a:cubicBezTo>
                  <a:cubicBezTo>
                    <a:pt x="578" y="1520"/>
                    <a:pt x="486" y="1672"/>
                    <a:pt x="395" y="1763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30" y="1611"/>
                    <a:pt x="882" y="1551"/>
                  </a:cubicBezTo>
                  <a:cubicBezTo>
                    <a:pt x="912" y="1551"/>
                    <a:pt x="912" y="1520"/>
                    <a:pt x="942" y="152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7"/>
                  </a:cubicBezTo>
                  <a:cubicBezTo>
                    <a:pt x="1125" y="2128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76"/>
                    <a:pt x="1246" y="1763"/>
                    <a:pt x="1338" y="1581"/>
                  </a:cubicBezTo>
                  <a:cubicBezTo>
                    <a:pt x="133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3" y="1733"/>
                  </a:cubicBezTo>
                  <a:cubicBezTo>
                    <a:pt x="1854" y="1763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45" y="1824"/>
                  </a:cubicBezTo>
                  <a:cubicBezTo>
                    <a:pt x="1824" y="1672"/>
                    <a:pt x="1702" y="1520"/>
                    <a:pt x="1642" y="133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6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8" y="1125"/>
                  </a:lnTo>
                  <a:cubicBezTo>
                    <a:pt x="1976" y="1095"/>
                    <a:pt x="1793" y="1064"/>
                    <a:pt x="1581" y="973"/>
                  </a:cubicBezTo>
                  <a:cubicBezTo>
                    <a:pt x="1550" y="973"/>
                    <a:pt x="1550" y="943"/>
                    <a:pt x="1520" y="943"/>
                  </a:cubicBezTo>
                  <a:cubicBezTo>
                    <a:pt x="1520" y="912"/>
                    <a:pt x="1520" y="912"/>
                    <a:pt x="1550" y="882"/>
                  </a:cubicBezTo>
                  <a:cubicBezTo>
                    <a:pt x="1642" y="730"/>
                    <a:pt x="1702" y="608"/>
                    <a:pt x="1793" y="487"/>
                  </a:cubicBezTo>
                  <a:cubicBezTo>
                    <a:pt x="1824" y="456"/>
                    <a:pt x="1854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5"/>
                  </a:cubicBezTo>
                  <a:cubicBezTo>
                    <a:pt x="1702" y="487"/>
                    <a:pt x="1550" y="608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6" y="639"/>
                    <a:pt x="1246" y="608"/>
                  </a:cubicBezTo>
                  <a:cubicBezTo>
                    <a:pt x="1186" y="456"/>
                    <a:pt x="1186" y="304"/>
                    <a:pt x="1125" y="183"/>
                  </a:cubicBezTo>
                  <a:cubicBezTo>
                    <a:pt x="1125" y="152"/>
                    <a:pt x="1094" y="61"/>
                    <a:pt x="109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5555658" y="35116"/>
              <a:ext cx="81632" cy="82751"/>
            </a:xfrm>
            <a:custGeom>
              <a:rect b="b" l="l" r="r" t="t"/>
              <a:pathLst>
                <a:path extrusionOk="0" h="2220" w="2190">
                  <a:moveTo>
                    <a:pt x="1095" y="0"/>
                  </a:moveTo>
                  <a:lnTo>
                    <a:pt x="1095" y="61"/>
                  </a:lnTo>
                  <a:cubicBezTo>
                    <a:pt x="1065" y="243"/>
                    <a:pt x="1004" y="426"/>
                    <a:pt x="943" y="578"/>
                  </a:cubicBezTo>
                  <a:cubicBezTo>
                    <a:pt x="943" y="608"/>
                    <a:pt x="913" y="669"/>
                    <a:pt x="913" y="669"/>
                  </a:cubicBezTo>
                  <a:lnTo>
                    <a:pt x="852" y="669"/>
                  </a:lnTo>
                  <a:cubicBezTo>
                    <a:pt x="700" y="608"/>
                    <a:pt x="548" y="517"/>
                    <a:pt x="457" y="426"/>
                  </a:cubicBezTo>
                  <a:cubicBezTo>
                    <a:pt x="365" y="395"/>
                    <a:pt x="335" y="365"/>
                    <a:pt x="244" y="304"/>
                  </a:cubicBezTo>
                  <a:lnTo>
                    <a:pt x="244" y="304"/>
                  </a:lnTo>
                  <a:cubicBezTo>
                    <a:pt x="244" y="304"/>
                    <a:pt x="244" y="365"/>
                    <a:pt x="305" y="365"/>
                  </a:cubicBezTo>
                  <a:cubicBezTo>
                    <a:pt x="396" y="517"/>
                    <a:pt x="517" y="669"/>
                    <a:pt x="609" y="851"/>
                  </a:cubicBezTo>
                  <a:cubicBezTo>
                    <a:pt x="609" y="882"/>
                    <a:pt x="639" y="912"/>
                    <a:pt x="639" y="912"/>
                  </a:cubicBezTo>
                  <a:cubicBezTo>
                    <a:pt x="487" y="1003"/>
                    <a:pt x="335" y="1034"/>
                    <a:pt x="183" y="1064"/>
                  </a:cubicBezTo>
                  <a:cubicBezTo>
                    <a:pt x="92" y="1064"/>
                    <a:pt x="31" y="1125"/>
                    <a:pt x="1" y="1125"/>
                  </a:cubicBezTo>
                  <a:lnTo>
                    <a:pt x="31" y="1125"/>
                  </a:lnTo>
                  <a:cubicBezTo>
                    <a:pt x="214" y="1155"/>
                    <a:pt x="396" y="1186"/>
                    <a:pt x="609" y="1277"/>
                  </a:cubicBezTo>
                  <a:cubicBezTo>
                    <a:pt x="639" y="1277"/>
                    <a:pt x="669" y="1307"/>
                    <a:pt x="669" y="1307"/>
                  </a:cubicBezTo>
                  <a:cubicBezTo>
                    <a:pt x="669" y="1338"/>
                    <a:pt x="639" y="1368"/>
                    <a:pt x="639" y="1368"/>
                  </a:cubicBezTo>
                  <a:cubicBezTo>
                    <a:pt x="548" y="1520"/>
                    <a:pt x="487" y="1672"/>
                    <a:pt x="396" y="1793"/>
                  </a:cubicBezTo>
                  <a:cubicBezTo>
                    <a:pt x="365" y="1824"/>
                    <a:pt x="365" y="1885"/>
                    <a:pt x="335" y="1915"/>
                  </a:cubicBezTo>
                  <a:cubicBezTo>
                    <a:pt x="335" y="1915"/>
                    <a:pt x="365" y="1915"/>
                    <a:pt x="365" y="1885"/>
                  </a:cubicBezTo>
                  <a:cubicBezTo>
                    <a:pt x="517" y="1763"/>
                    <a:pt x="700" y="1642"/>
                    <a:pt x="852" y="1581"/>
                  </a:cubicBezTo>
                  <a:cubicBezTo>
                    <a:pt x="913" y="1581"/>
                    <a:pt x="913" y="1520"/>
                    <a:pt x="943" y="1520"/>
                  </a:cubicBezTo>
                  <a:cubicBezTo>
                    <a:pt x="943" y="1581"/>
                    <a:pt x="973" y="1611"/>
                    <a:pt x="973" y="1611"/>
                  </a:cubicBezTo>
                  <a:cubicBezTo>
                    <a:pt x="1065" y="1763"/>
                    <a:pt x="1095" y="1915"/>
                    <a:pt x="1125" y="2097"/>
                  </a:cubicBezTo>
                  <a:cubicBezTo>
                    <a:pt x="1125" y="2128"/>
                    <a:pt x="1125" y="2189"/>
                    <a:pt x="1156" y="2219"/>
                  </a:cubicBezTo>
                  <a:lnTo>
                    <a:pt x="1156" y="2189"/>
                  </a:lnTo>
                  <a:cubicBezTo>
                    <a:pt x="1217" y="1976"/>
                    <a:pt x="1247" y="1793"/>
                    <a:pt x="1308" y="1611"/>
                  </a:cubicBezTo>
                  <a:cubicBezTo>
                    <a:pt x="1308" y="1581"/>
                    <a:pt x="1369" y="1581"/>
                    <a:pt x="1369" y="1520"/>
                  </a:cubicBezTo>
                  <a:cubicBezTo>
                    <a:pt x="1521" y="1581"/>
                    <a:pt x="1612" y="1642"/>
                    <a:pt x="1764" y="1763"/>
                  </a:cubicBezTo>
                  <a:cubicBezTo>
                    <a:pt x="1855" y="1793"/>
                    <a:pt x="1885" y="1824"/>
                    <a:pt x="1976" y="1885"/>
                  </a:cubicBezTo>
                  <a:cubicBezTo>
                    <a:pt x="1976" y="1885"/>
                    <a:pt x="1976" y="1824"/>
                    <a:pt x="1916" y="1824"/>
                  </a:cubicBezTo>
                  <a:cubicBezTo>
                    <a:pt x="1824" y="1672"/>
                    <a:pt x="1703" y="1520"/>
                    <a:pt x="1612" y="1338"/>
                  </a:cubicBezTo>
                  <a:cubicBezTo>
                    <a:pt x="1612" y="1307"/>
                    <a:pt x="1581" y="1307"/>
                    <a:pt x="1581" y="1277"/>
                  </a:cubicBezTo>
                  <a:cubicBezTo>
                    <a:pt x="1673" y="1277"/>
                    <a:pt x="1824" y="1216"/>
                    <a:pt x="1976" y="1186"/>
                  </a:cubicBezTo>
                  <a:cubicBezTo>
                    <a:pt x="2037" y="1186"/>
                    <a:pt x="2128" y="1155"/>
                    <a:pt x="2189" y="1155"/>
                  </a:cubicBezTo>
                  <a:lnTo>
                    <a:pt x="2159" y="1155"/>
                  </a:lnTo>
                  <a:cubicBezTo>
                    <a:pt x="1976" y="1125"/>
                    <a:pt x="1764" y="1064"/>
                    <a:pt x="1581" y="1003"/>
                  </a:cubicBezTo>
                  <a:cubicBezTo>
                    <a:pt x="1551" y="1003"/>
                    <a:pt x="1551" y="973"/>
                    <a:pt x="1521" y="973"/>
                  </a:cubicBezTo>
                  <a:cubicBezTo>
                    <a:pt x="1521" y="912"/>
                    <a:pt x="1521" y="912"/>
                    <a:pt x="1551" y="882"/>
                  </a:cubicBezTo>
                  <a:cubicBezTo>
                    <a:pt x="1612" y="730"/>
                    <a:pt x="1703" y="608"/>
                    <a:pt x="1764" y="517"/>
                  </a:cubicBezTo>
                  <a:cubicBezTo>
                    <a:pt x="1824" y="456"/>
                    <a:pt x="1855" y="395"/>
                    <a:pt x="1885" y="365"/>
                  </a:cubicBezTo>
                  <a:lnTo>
                    <a:pt x="1885" y="365"/>
                  </a:lnTo>
                  <a:cubicBezTo>
                    <a:pt x="1885" y="365"/>
                    <a:pt x="1855" y="365"/>
                    <a:pt x="1855" y="395"/>
                  </a:cubicBezTo>
                  <a:cubicBezTo>
                    <a:pt x="1703" y="517"/>
                    <a:pt x="1551" y="608"/>
                    <a:pt x="1369" y="669"/>
                  </a:cubicBezTo>
                  <a:cubicBezTo>
                    <a:pt x="1308" y="669"/>
                    <a:pt x="1277" y="699"/>
                    <a:pt x="1277" y="699"/>
                  </a:cubicBezTo>
                  <a:cubicBezTo>
                    <a:pt x="1277" y="669"/>
                    <a:pt x="1247" y="669"/>
                    <a:pt x="1247" y="608"/>
                  </a:cubicBezTo>
                  <a:cubicBezTo>
                    <a:pt x="1156" y="456"/>
                    <a:pt x="1156" y="304"/>
                    <a:pt x="1125" y="213"/>
                  </a:cubicBezTo>
                  <a:cubicBezTo>
                    <a:pt x="1125" y="152"/>
                    <a:pt x="1095" y="91"/>
                    <a:pt x="109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8958148" y="430583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3"/>
                    <a:pt x="1034" y="42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730" y="609"/>
                    <a:pt x="578" y="487"/>
                    <a:pt x="456" y="426"/>
                  </a:cubicBezTo>
                  <a:cubicBezTo>
                    <a:pt x="365" y="365"/>
                    <a:pt x="335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396" y="487"/>
                    <a:pt x="517" y="639"/>
                    <a:pt x="608" y="821"/>
                  </a:cubicBezTo>
                  <a:cubicBezTo>
                    <a:pt x="608" y="882"/>
                    <a:pt x="639" y="913"/>
                    <a:pt x="639" y="913"/>
                  </a:cubicBezTo>
                  <a:cubicBezTo>
                    <a:pt x="487" y="973"/>
                    <a:pt x="335" y="1034"/>
                    <a:pt x="183" y="1065"/>
                  </a:cubicBezTo>
                  <a:cubicBezTo>
                    <a:pt x="92" y="1065"/>
                    <a:pt x="31" y="1095"/>
                    <a:pt x="1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0"/>
                    <a:pt x="487" y="1672"/>
                    <a:pt x="396" y="1794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0"/>
                    <a:pt x="943" y="1520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8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6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4" y="1733"/>
                  </a:cubicBezTo>
                  <a:cubicBezTo>
                    <a:pt x="1855" y="1794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15" y="1824"/>
                  </a:cubicBezTo>
                  <a:cubicBezTo>
                    <a:pt x="1824" y="1672"/>
                    <a:pt x="1703" y="1520"/>
                    <a:pt x="1642" y="130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94" y="1065"/>
                    <a:pt x="1581" y="973"/>
                  </a:cubicBezTo>
                  <a:cubicBezTo>
                    <a:pt x="1551" y="973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42" y="730"/>
                    <a:pt x="1703" y="609"/>
                    <a:pt x="1794" y="487"/>
                  </a:cubicBezTo>
                  <a:cubicBezTo>
                    <a:pt x="1824" y="457"/>
                    <a:pt x="1855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5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3509738" y="72245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1"/>
                  </a:moveTo>
                  <a:cubicBezTo>
                    <a:pt x="122" y="1"/>
                    <a:pt x="1" y="122"/>
                    <a:pt x="1" y="213"/>
                  </a:cubicBezTo>
                  <a:cubicBezTo>
                    <a:pt x="1" y="335"/>
                    <a:pt x="122" y="457"/>
                    <a:pt x="213" y="457"/>
                  </a:cubicBezTo>
                  <a:cubicBezTo>
                    <a:pt x="335" y="457"/>
                    <a:pt x="456" y="335"/>
                    <a:pt x="456" y="213"/>
                  </a:cubicBezTo>
                  <a:cubicBezTo>
                    <a:pt x="456" y="12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2874147" y="795418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1" y="547"/>
                    <a:pt x="153" y="699"/>
                    <a:pt x="335" y="699"/>
                  </a:cubicBezTo>
                  <a:cubicBezTo>
                    <a:pt x="517" y="699"/>
                    <a:pt x="669" y="547"/>
                    <a:pt x="669" y="36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3994632" y="207925"/>
              <a:ext cx="13643" cy="14761"/>
            </a:xfrm>
            <a:custGeom>
              <a:rect b="b" l="l" r="r" t="t"/>
              <a:pathLst>
                <a:path extrusionOk="0" h="396" w="366">
                  <a:moveTo>
                    <a:pt x="183" y="1"/>
                  </a:moveTo>
                  <a:cubicBezTo>
                    <a:pt x="62" y="1"/>
                    <a:pt x="1" y="92"/>
                    <a:pt x="1" y="183"/>
                  </a:cubicBezTo>
                  <a:cubicBezTo>
                    <a:pt x="1" y="305"/>
                    <a:pt x="62" y="396"/>
                    <a:pt x="183" y="396"/>
                  </a:cubicBezTo>
                  <a:cubicBezTo>
                    <a:pt x="274" y="396"/>
                    <a:pt x="366" y="305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4932913" y="4999128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1"/>
                  </a:moveTo>
                  <a:cubicBezTo>
                    <a:pt x="152" y="1"/>
                    <a:pt x="0" y="122"/>
                    <a:pt x="0" y="305"/>
                  </a:cubicBezTo>
                  <a:cubicBezTo>
                    <a:pt x="0" y="456"/>
                    <a:pt x="152" y="608"/>
                    <a:pt x="304" y="608"/>
                  </a:cubicBezTo>
                  <a:cubicBezTo>
                    <a:pt x="456" y="608"/>
                    <a:pt x="608" y="487"/>
                    <a:pt x="608" y="305"/>
                  </a:cubicBezTo>
                  <a:cubicBezTo>
                    <a:pt x="608" y="122"/>
                    <a:pt x="456" y="1"/>
                    <a:pt x="30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175289" y="1452516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44" y="1"/>
                  </a:moveTo>
                  <a:cubicBezTo>
                    <a:pt x="92" y="1"/>
                    <a:pt x="1" y="122"/>
                    <a:pt x="1" y="274"/>
                  </a:cubicBezTo>
                  <a:cubicBezTo>
                    <a:pt x="1" y="426"/>
                    <a:pt x="92" y="548"/>
                    <a:pt x="244" y="548"/>
                  </a:cubicBezTo>
                  <a:cubicBezTo>
                    <a:pt x="396" y="548"/>
                    <a:pt x="518" y="426"/>
                    <a:pt x="518" y="274"/>
                  </a:cubicBezTo>
                  <a:cubicBezTo>
                    <a:pt x="518" y="153"/>
                    <a:pt x="396" y="6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2007422" y="1002735"/>
              <a:ext cx="13643" cy="13643"/>
            </a:xfrm>
            <a:custGeom>
              <a:rect b="b" l="l" r="r" t="t"/>
              <a:pathLst>
                <a:path extrusionOk="0" h="366" w="366">
                  <a:moveTo>
                    <a:pt x="183" y="0"/>
                  </a:moveTo>
                  <a:cubicBezTo>
                    <a:pt x="62" y="0"/>
                    <a:pt x="1" y="61"/>
                    <a:pt x="1" y="183"/>
                  </a:cubicBezTo>
                  <a:cubicBezTo>
                    <a:pt x="1" y="304"/>
                    <a:pt x="62" y="365"/>
                    <a:pt x="183" y="365"/>
                  </a:cubicBezTo>
                  <a:cubicBezTo>
                    <a:pt x="305" y="365"/>
                    <a:pt x="366" y="304"/>
                    <a:pt x="366" y="183"/>
                  </a:cubicBezTo>
                  <a:cubicBezTo>
                    <a:pt x="366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283215" y="110662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6"/>
                    <a:pt x="92" y="457"/>
                    <a:pt x="214" y="457"/>
                  </a:cubicBezTo>
                  <a:cubicBezTo>
                    <a:pt x="335" y="457"/>
                    <a:pt x="457" y="366"/>
                    <a:pt x="457" y="244"/>
                  </a:cubicBezTo>
                  <a:cubicBezTo>
                    <a:pt x="457" y="12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695462" y="904914"/>
              <a:ext cx="20427" cy="20427"/>
            </a:xfrm>
            <a:custGeom>
              <a:rect b="b" l="l" r="r" t="t"/>
              <a:pathLst>
                <a:path extrusionOk="0" h="548" w="54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977586" y="1317697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18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04"/>
                    <a:pt x="91" y="396"/>
                    <a:pt x="183" y="396"/>
                  </a:cubicBezTo>
                  <a:cubicBezTo>
                    <a:pt x="304" y="396"/>
                    <a:pt x="395" y="304"/>
                    <a:pt x="395" y="213"/>
                  </a:cubicBezTo>
                  <a:cubicBezTo>
                    <a:pt x="39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2629236" y="5033369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1"/>
                  </a:moveTo>
                  <a:cubicBezTo>
                    <a:pt x="123" y="1"/>
                    <a:pt x="1" y="122"/>
                    <a:pt x="1" y="244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335" y="456"/>
                    <a:pt x="457" y="335"/>
                    <a:pt x="457" y="244"/>
                  </a:cubicBezTo>
                  <a:cubicBezTo>
                    <a:pt x="457" y="122"/>
                    <a:pt x="335" y="3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40600" y="98801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0"/>
                  </a:moveTo>
                  <a:cubicBezTo>
                    <a:pt x="92" y="0"/>
                    <a:pt x="1" y="122"/>
                    <a:pt x="1" y="244"/>
                  </a:cubicBezTo>
                  <a:cubicBezTo>
                    <a:pt x="1" y="36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4"/>
                  </a:cubicBezTo>
                  <a:cubicBezTo>
                    <a:pt x="457" y="122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1187176" y="366025"/>
              <a:ext cx="9095" cy="9095"/>
            </a:xfrm>
            <a:custGeom>
              <a:rect b="b" l="l" r="r" t="t"/>
              <a:pathLst>
                <a:path extrusionOk="0" h="244" w="244">
                  <a:moveTo>
                    <a:pt x="122" y="0"/>
                  </a:moveTo>
                  <a:cubicBezTo>
                    <a:pt x="31" y="0"/>
                    <a:pt x="0" y="61"/>
                    <a:pt x="0" y="122"/>
                  </a:cubicBezTo>
                  <a:cubicBezTo>
                    <a:pt x="0" y="213"/>
                    <a:pt x="31" y="243"/>
                    <a:pt x="122" y="243"/>
                  </a:cubicBezTo>
                  <a:cubicBezTo>
                    <a:pt x="183" y="243"/>
                    <a:pt x="244" y="213"/>
                    <a:pt x="244" y="122"/>
                  </a:cubicBezTo>
                  <a:cubicBezTo>
                    <a:pt x="244" y="61"/>
                    <a:pt x="152" y="31"/>
                    <a:pt x="12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1414882" y="82713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66" y="456"/>
                    <a:pt x="457" y="335"/>
                    <a:pt x="457" y="213"/>
                  </a:cubicBezTo>
                  <a:cubicBezTo>
                    <a:pt x="457" y="9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2176284" y="4254857"/>
              <a:ext cx="11369" cy="11369"/>
            </a:xfrm>
            <a:custGeom>
              <a:rect b="b" l="l" r="r" t="t"/>
              <a:pathLst>
                <a:path extrusionOk="0" h="305" w="305">
                  <a:moveTo>
                    <a:pt x="152" y="0"/>
                  </a:moveTo>
                  <a:cubicBezTo>
                    <a:pt x="61" y="0"/>
                    <a:pt x="0" y="61"/>
                    <a:pt x="0" y="152"/>
                  </a:cubicBezTo>
                  <a:cubicBezTo>
                    <a:pt x="0" y="213"/>
                    <a:pt x="61" y="304"/>
                    <a:pt x="152" y="304"/>
                  </a:cubicBezTo>
                  <a:cubicBezTo>
                    <a:pt x="213" y="304"/>
                    <a:pt x="304" y="213"/>
                    <a:pt x="304" y="152"/>
                  </a:cubicBezTo>
                  <a:cubicBezTo>
                    <a:pt x="304" y="61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2715859" y="4753245"/>
              <a:ext cx="20464" cy="20427"/>
            </a:xfrm>
            <a:custGeom>
              <a:rect b="b" l="l" r="r" t="t"/>
              <a:pathLst>
                <a:path extrusionOk="0" h="548" w="549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145228" y="2621768"/>
              <a:ext cx="19308" cy="19308"/>
            </a:xfrm>
            <a:custGeom>
              <a:rect b="b" l="l" r="r" t="t"/>
              <a:pathLst>
                <a:path extrusionOk="0" h="51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18" y="395"/>
                    <a:pt x="518" y="274"/>
                  </a:cubicBezTo>
                  <a:cubicBezTo>
                    <a:pt x="51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151026" y="314838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48" y="395"/>
                    <a:pt x="548" y="243"/>
                  </a:cubicBezTo>
                  <a:cubicBezTo>
                    <a:pt x="548" y="152"/>
                    <a:pt x="426" y="31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179966" y="2013337"/>
              <a:ext cx="43090" cy="4309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8441566" y="5014530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13" y="1"/>
                    <a:pt x="1" y="21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8401093" y="3710075"/>
              <a:ext cx="18153" cy="15916"/>
            </a:xfrm>
            <a:custGeom>
              <a:rect b="b" l="l" r="r" t="t"/>
              <a:pathLst>
                <a:path extrusionOk="0" h="427" w="487">
                  <a:moveTo>
                    <a:pt x="244" y="1"/>
                  </a:moveTo>
                  <a:cubicBezTo>
                    <a:pt x="122" y="1"/>
                    <a:pt x="0" y="62"/>
                    <a:pt x="0" y="214"/>
                  </a:cubicBezTo>
                  <a:cubicBezTo>
                    <a:pt x="0" y="335"/>
                    <a:pt x="122" y="426"/>
                    <a:pt x="244" y="426"/>
                  </a:cubicBezTo>
                  <a:cubicBezTo>
                    <a:pt x="365" y="426"/>
                    <a:pt x="487" y="366"/>
                    <a:pt x="487" y="214"/>
                  </a:cubicBezTo>
                  <a:cubicBezTo>
                    <a:pt x="487" y="6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3866584" y="5073513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8"/>
                    <a:pt x="274" y="548"/>
                  </a:cubicBezTo>
                  <a:cubicBezTo>
                    <a:pt x="396" y="548"/>
                    <a:pt x="517" y="426"/>
                    <a:pt x="517" y="274"/>
                  </a:cubicBezTo>
                  <a:cubicBezTo>
                    <a:pt x="51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3516198" y="5010480"/>
              <a:ext cx="31758" cy="30603"/>
            </a:xfrm>
            <a:custGeom>
              <a:rect b="b" l="l" r="r" t="t"/>
              <a:pathLst>
                <a:path extrusionOk="0" h="821" w="852">
                  <a:moveTo>
                    <a:pt x="426" y="0"/>
                  </a:moveTo>
                  <a:cubicBezTo>
                    <a:pt x="214" y="0"/>
                    <a:pt x="1" y="183"/>
                    <a:pt x="1" y="426"/>
                  </a:cubicBezTo>
                  <a:cubicBezTo>
                    <a:pt x="1" y="639"/>
                    <a:pt x="214" y="821"/>
                    <a:pt x="426" y="821"/>
                  </a:cubicBezTo>
                  <a:cubicBezTo>
                    <a:pt x="670" y="821"/>
                    <a:pt x="852" y="639"/>
                    <a:pt x="852" y="426"/>
                  </a:cubicBezTo>
                  <a:cubicBezTo>
                    <a:pt x="852" y="183"/>
                    <a:pt x="670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8948348" y="4479600"/>
              <a:ext cx="34032" cy="34032"/>
            </a:xfrm>
            <a:custGeom>
              <a:rect b="b" l="l" r="r" t="t"/>
              <a:pathLst>
                <a:path extrusionOk="0" h="913" w="913">
                  <a:moveTo>
                    <a:pt x="456" y="1"/>
                  </a:moveTo>
                  <a:cubicBezTo>
                    <a:pt x="183" y="1"/>
                    <a:pt x="0" y="244"/>
                    <a:pt x="0" y="457"/>
                  </a:cubicBezTo>
                  <a:cubicBezTo>
                    <a:pt x="0" y="730"/>
                    <a:pt x="183" y="913"/>
                    <a:pt x="456" y="913"/>
                  </a:cubicBezTo>
                  <a:cubicBezTo>
                    <a:pt x="730" y="913"/>
                    <a:pt x="912" y="700"/>
                    <a:pt x="912" y="457"/>
                  </a:cubicBezTo>
                  <a:cubicBezTo>
                    <a:pt x="912" y="244"/>
                    <a:pt x="730" y="1"/>
                    <a:pt x="456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4425181" y="37994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0" y="487"/>
                    <a:pt x="122" y="608"/>
                    <a:pt x="304" y="608"/>
                  </a:cubicBezTo>
                  <a:cubicBezTo>
                    <a:pt x="456" y="608"/>
                    <a:pt x="608" y="487"/>
                    <a:pt x="608" y="304"/>
                  </a:cubicBezTo>
                  <a:cubicBezTo>
                    <a:pt x="608" y="122"/>
                    <a:pt x="456" y="0"/>
                    <a:pt x="30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6236984" y="4836826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4105073" y="4992021"/>
              <a:ext cx="24937" cy="26093"/>
            </a:xfrm>
            <a:custGeom>
              <a:rect b="b" l="l" r="r" t="t"/>
              <a:pathLst>
                <a:path extrusionOk="0" h="700" w="669">
                  <a:moveTo>
                    <a:pt x="335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47"/>
                    <a:pt x="152" y="699"/>
                    <a:pt x="335" y="699"/>
                  </a:cubicBezTo>
                  <a:cubicBezTo>
                    <a:pt x="517" y="699"/>
                    <a:pt x="669" y="54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6139230" y="119520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5359856" y="4752737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1" y="608"/>
                    <a:pt x="183" y="760"/>
                    <a:pt x="365" y="760"/>
                  </a:cubicBezTo>
                  <a:cubicBezTo>
                    <a:pt x="609" y="760"/>
                    <a:pt x="761" y="547"/>
                    <a:pt x="761" y="365"/>
                  </a:cubicBezTo>
                  <a:cubicBezTo>
                    <a:pt x="761" y="183"/>
                    <a:pt x="609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5816459" y="79811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213" y="1"/>
                  </a:moveTo>
                  <a:cubicBezTo>
                    <a:pt x="91" y="1"/>
                    <a:pt x="0" y="92"/>
                    <a:pt x="0" y="213"/>
                  </a:cubicBezTo>
                  <a:cubicBezTo>
                    <a:pt x="0" y="305"/>
                    <a:pt x="91" y="396"/>
                    <a:pt x="213" y="396"/>
                  </a:cubicBezTo>
                  <a:cubicBezTo>
                    <a:pt x="304" y="396"/>
                    <a:pt x="395" y="305"/>
                    <a:pt x="395" y="213"/>
                  </a:cubicBezTo>
                  <a:cubicBezTo>
                    <a:pt x="395" y="92"/>
                    <a:pt x="304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7003775" y="59106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1"/>
                  </a:moveTo>
                  <a:cubicBezTo>
                    <a:pt x="153" y="1"/>
                    <a:pt x="1" y="153"/>
                    <a:pt x="1" y="365"/>
                  </a:cubicBezTo>
                  <a:cubicBezTo>
                    <a:pt x="1" y="548"/>
                    <a:pt x="153" y="700"/>
                    <a:pt x="335" y="700"/>
                  </a:cubicBezTo>
                  <a:cubicBezTo>
                    <a:pt x="518" y="700"/>
                    <a:pt x="670" y="548"/>
                    <a:pt x="670" y="365"/>
                  </a:cubicBez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6634430" y="5002831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5" y="0"/>
                  </a:moveTo>
                  <a:cubicBezTo>
                    <a:pt x="122" y="0"/>
                    <a:pt x="1" y="152"/>
                    <a:pt x="1" y="304"/>
                  </a:cubicBezTo>
                  <a:cubicBezTo>
                    <a:pt x="1" y="487"/>
                    <a:pt x="122" y="608"/>
                    <a:pt x="305" y="608"/>
                  </a:cubicBezTo>
                  <a:cubicBezTo>
                    <a:pt x="457" y="608"/>
                    <a:pt x="609" y="487"/>
                    <a:pt x="609" y="304"/>
                  </a:cubicBezTo>
                  <a:cubicBezTo>
                    <a:pt x="609" y="152"/>
                    <a:pt x="457" y="0"/>
                    <a:pt x="30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8877525" y="1780898"/>
              <a:ext cx="17035" cy="17221"/>
            </a:xfrm>
            <a:custGeom>
              <a:rect b="b" l="l" r="r" t="t"/>
              <a:pathLst>
                <a:path extrusionOk="0" h="462" w="457">
                  <a:moveTo>
                    <a:pt x="251" y="1"/>
                  </a:moveTo>
                  <a:cubicBezTo>
                    <a:pt x="238" y="1"/>
                    <a:pt x="226" y="2"/>
                    <a:pt x="213" y="5"/>
                  </a:cubicBezTo>
                  <a:cubicBezTo>
                    <a:pt x="91" y="5"/>
                    <a:pt x="0" y="127"/>
                    <a:pt x="0" y="248"/>
                  </a:cubicBezTo>
                  <a:cubicBezTo>
                    <a:pt x="0" y="370"/>
                    <a:pt x="91" y="461"/>
                    <a:pt x="213" y="461"/>
                  </a:cubicBezTo>
                  <a:cubicBezTo>
                    <a:pt x="334" y="461"/>
                    <a:pt x="456" y="370"/>
                    <a:pt x="456" y="248"/>
                  </a:cubicBezTo>
                  <a:cubicBezTo>
                    <a:pt x="456" y="112"/>
                    <a:pt x="359" y="1"/>
                    <a:pt x="25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8887142" y="292122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426" y="517"/>
                    <a:pt x="547" y="396"/>
                    <a:pt x="547" y="244"/>
                  </a:cubicBezTo>
                  <a:cubicBezTo>
                    <a:pt x="547" y="92"/>
                    <a:pt x="395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8193402" y="90639"/>
              <a:ext cx="36306" cy="36269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6813653" y="4821258"/>
              <a:ext cx="26093" cy="24974"/>
            </a:xfrm>
            <a:custGeom>
              <a:rect b="b" l="l" r="r" t="t"/>
              <a:pathLst>
                <a:path extrusionOk="0" h="670" w="700">
                  <a:moveTo>
                    <a:pt x="36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65" y="669"/>
                  </a:cubicBezTo>
                  <a:cubicBezTo>
                    <a:pt x="547" y="669"/>
                    <a:pt x="699" y="517"/>
                    <a:pt x="699" y="335"/>
                  </a:cubicBezTo>
                  <a:cubicBezTo>
                    <a:pt x="699" y="152"/>
                    <a:pt x="547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8952482" y="81014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6" y="335"/>
                    <a:pt x="456" y="213"/>
                  </a:cubicBezTo>
                  <a:cubicBezTo>
                    <a:pt x="456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8964205" y="1338086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8933752" y="1963825"/>
              <a:ext cx="31758" cy="31758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0" y="182"/>
                    <a:pt x="0" y="426"/>
                  </a:cubicBezTo>
                  <a:cubicBezTo>
                    <a:pt x="0" y="669"/>
                    <a:pt x="183" y="851"/>
                    <a:pt x="426" y="851"/>
                  </a:cubicBezTo>
                  <a:cubicBezTo>
                    <a:pt x="669" y="851"/>
                    <a:pt x="851" y="669"/>
                    <a:pt x="851" y="426"/>
                  </a:cubicBezTo>
                  <a:cubicBezTo>
                    <a:pt x="851" y="182"/>
                    <a:pt x="669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" name="Google Shape;205;p5"/>
          <p:cNvSpPr/>
          <p:nvPr/>
        </p:nvSpPr>
        <p:spPr>
          <a:xfrm>
            <a:off x="391493" y="192725"/>
            <a:ext cx="8359800" cy="4758000"/>
          </a:xfrm>
          <a:prstGeom prst="roundRect">
            <a:avLst>
              <a:gd fmla="val 2025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5"/>
          <p:cNvSpPr/>
          <p:nvPr/>
        </p:nvSpPr>
        <p:spPr>
          <a:xfrm>
            <a:off x="720000" y="435857"/>
            <a:ext cx="7692900" cy="6027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00E1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5"/>
          <p:cNvSpPr txBox="1"/>
          <p:nvPr>
            <p:ph idx="1" type="subTitle"/>
          </p:nvPr>
        </p:nvSpPr>
        <p:spPr>
          <a:xfrm>
            <a:off x="1261922" y="3551106"/>
            <a:ext cx="2846700" cy="6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5"/>
          <p:cNvSpPr txBox="1"/>
          <p:nvPr>
            <p:ph idx="2" type="subTitle"/>
          </p:nvPr>
        </p:nvSpPr>
        <p:spPr>
          <a:xfrm>
            <a:off x="5036468" y="3551106"/>
            <a:ext cx="2846700" cy="6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5"/>
          <p:cNvSpPr txBox="1"/>
          <p:nvPr>
            <p:ph idx="3" type="subTitle"/>
          </p:nvPr>
        </p:nvSpPr>
        <p:spPr>
          <a:xfrm>
            <a:off x="1261922" y="3100343"/>
            <a:ext cx="2846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0" name="Google Shape;210;p5"/>
          <p:cNvSpPr txBox="1"/>
          <p:nvPr>
            <p:ph idx="4" type="subTitle"/>
          </p:nvPr>
        </p:nvSpPr>
        <p:spPr>
          <a:xfrm>
            <a:off x="5036468" y="3100343"/>
            <a:ext cx="2846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1" name="Google Shape;211;p5"/>
          <p:cNvSpPr txBox="1"/>
          <p:nvPr>
            <p:ph type="title"/>
          </p:nvPr>
        </p:nvSpPr>
        <p:spPr>
          <a:xfrm>
            <a:off x="720000" y="540000"/>
            <a:ext cx="770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12" name="Google Shape;212;p5"/>
          <p:cNvSpPr/>
          <p:nvPr/>
        </p:nvSpPr>
        <p:spPr>
          <a:xfrm flipH="1">
            <a:off x="726471" y="1220800"/>
            <a:ext cx="7692900" cy="3382800"/>
          </a:xfrm>
          <a:prstGeom prst="roundRect">
            <a:avLst>
              <a:gd fmla="val 2554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3" name="Google Shape;213;p5"/>
          <p:cNvCxnSpPr>
            <a:stCxn id="212" idx="0"/>
            <a:endCxn id="212" idx="2"/>
          </p:cNvCxnSpPr>
          <p:nvPr/>
        </p:nvCxnSpPr>
        <p:spPr>
          <a:xfrm>
            <a:off x="4572921" y="1220800"/>
            <a:ext cx="0" cy="3382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5"/>
          <p:cNvCxnSpPr>
            <a:stCxn id="212" idx="3"/>
            <a:endCxn id="212" idx="1"/>
          </p:cNvCxnSpPr>
          <p:nvPr/>
        </p:nvCxnSpPr>
        <p:spPr>
          <a:xfrm>
            <a:off x="726471" y="2912200"/>
            <a:ext cx="7692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6"/>
          <p:cNvGrpSpPr/>
          <p:nvPr/>
        </p:nvGrpSpPr>
        <p:grpSpPr>
          <a:xfrm rot="10800000">
            <a:off x="37929" y="35116"/>
            <a:ext cx="9082835" cy="5058823"/>
            <a:chOff x="40600" y="35116"/>
            <a:chExt cx="8999143" cy="5058823"/>
          </a:xfrm>
        </p:grpSpPr>
        <p:sp>
          <p:nvSpPr>
            <p:cNvPr id="217" name="Google Shape;217;p6"/>
            <p:cNvSpPr/>
            <p:nvPr/>
          </p:nvSpPr>
          <p:spPr>
            <a:xfrm>
              <a:off x="179319" y="76630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4"/>
                    <a:pt x="1004" y="39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52" y="639"/>
                  </a:lnTo>
                  <a:cubicBezTo>
                    <a:pt x="700" y="609"/>
                    <a:pt x="548" y="487"/>
                    <a:pt x="456" y="426"/>
                  </a:cubicBezTo>
                  <a:cubicBezTo>
                    <a:pt x="365" y="366"/>
                    <a:pt x="335" y="335"/>
                    <a:pt x="244" y="305"/>
                  </a:cubicBezTo>
                  <a:lnTo>
                    <a:pt x="244" y="305"/>
                  </a:lnTo>
                  <a:cubicBezTo>
                    <a:pt x="244" y="305"/>
                    <a:pt x="244" y="335"/>
                    <a:pt x="304" y="335"/>
                  </a:cubicBezTo>
                  <a:cubicBezTo>
                    <a:pt x="396" y="487"/>
                    <a:pt x="517" y="639"/>
                    <a:pt x="608" y="822"/>
                  </a:cubicBezTo>
                  <a:cubicBezTo>
                    <a:pt x="608" y="852"/>
                    <a:pt x="639" y="913"/>
                    <a:pt x="639" y="913"/>
                  </a:cubicBezTo>
                  <a:cubicBezTo>
                    <a:pt x="487" y="974"/>
                    <a:pt x="335" y="1034"/>
                    <a:pt x="183" y="1065"/>
                  </a:cubicBezTo>
                  <a:cubicBezTo>
                    <a:pt x="92" y="1065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1"/>
                    <a:pt x="487" y="1673"/>
                    <a:pt x="396" y="1794"/>
                  </a:cubicBezTo>
                  <a:cubicBezTo>
                    <a:pt x="365" y="1825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1"/>
                    <a:pt x="943" y="1521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9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7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1"/>
                  </a:cubicBezTo>
                  <a:cubicBezTo>
                    <a:pt x="1520" y="1551"/>
                    <a:pt x="1611" y="1642"/>
                    <a:pt x="1763" y="1733"/>
                  </a:cubicBezTo>
                  <a:cubicBezTo>
                    <a:pt x="1855" y="179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3" y="1521"/>
                    <a:pt x="1611" y="133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672" y="1247"/>
                    <a:pt x="179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63" y="1065"/>
                    <a:pt x="1581" y="974"/>
                  </a:cubicBezTo>
                  <a:cubicBezTo>
                    <a:pt x="1551" y="974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11" y="730"/>
                    <a:pt x="1703" y="609"/>
                    <a:pt x="1763" y="487"/>
                  </a:cubicBezTo>
                  <a:cubicBezTo>
                    <a:pt x="1794" y="457"/>
                    <a:pt x="1855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6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08" y="639"/>
                    <a:pt x="1277" y="670"/>
                    <a:pt x="1277" y="670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2364876" y="60666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4" y="1"/>
                  </a:moveTo>
                  <a:lnTo>
                    <a:pt x="1094" y="31"/>
                  </a:lnTo>
                  <a:cubicBezTo>
                    <a:pt x="1064" y="214"/>
                    <a:pt x="1034" y="396"/>
                    <a:pt x="942" y="548"/>
                  </a:cubicBezTo>
                  <a:cubicBezTo>
                    <a:pt x="942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699" y="609"/>
                    <a:pt x="547" y="487"/>
                    <a:pt x="456" y="396"/>
                  </a:cubicBezTo>
                  <a:cubicBezTo>
                    <a:pt x="365" y="366"/>
                    <a:pt x="334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426" y="487"/>
                    <a:pt x="517" y="639"/>
                    <a:pt x="608" y="822"/>
                  </a:cubicBezTo>
                  <a:cubicBezTo>
                    <a:pt x="608" y="852"/>
                    <a:pt x="638" y="913"/>
                    <a:pt x="638" y="913"/>
                  </a:cubicBezTo>
                  <a:cubicBezTo>
                    <a:pt x="486" y="974"/>
                    <a:pt x="334" y="1004"/>
                    <a:pt x="182" y="1065"/>
                  </a:cubicBezTo>
                  <a:cubicBezTo>
                    <a:pt x="122" y="1065"/>
                    <a:pt x="30" y="1095"/>
                    <a:pt x="0" y="1095"/>
                  </a:cubicBezTo>
                  <a:lnTo>
                    <a:pt x="30" y="1095"/>
                  </a:lnTo>
                  <a:cubicBezTo>
                    <a:pt x="213" y="1126"/>
                    <a:pt x="426" y="1156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8"/>
                    <a:pt x="638" y="1369"/>
                    <a:pt x="638" y="1369"/>
                  </a:cubicBezTo>
                  <a:cubicBezTo>
                    <a:pt x="578" y="1490"/>
                    <a:pt x="486" y="1673"/>
                    <a:pt x="426" y="1764"/>
                  </a:cubicBezTo>
                  <a:cubicBezTo>
                    <a:pt x="365" y="1825"/>
                    <a:pt x="365" y="1855"/>
                    <a:pt x="334" y="1885"/>
                  </a:cubicBezTo>
                  <a:cubicBezTo>
                    <a:pt x="334" y="1885"/>
                    <a:pt x="365" y="1885"/>
                    <a:pt x="365" y="1855"/>
                  </a:cubicBezTo>
                  <a:cubicBezTo>
                    <a:pt x="517" y="1733"/>
                    <a:pt x="730" y="1612"/>
                    <a:pt x="882" y="1551"/>
                  </a:cubicBezTo>
                  <a:cubicBezTo>
                    <a:pt x="912" y="1551"/>
                    <a:pt x="912" y="1490"/>
                    <a:pt x="942" y="149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8"/>
                  </a:cubicBezTo>
                  <a:cubicBezTo>
                    <a:pt x="1125" y="2129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46"/>
                    <a:pt x="1246" y="1764"/>
                    <a:pt x="1338" y="1581"/>
                  </a:cubicBezTo>
                  <a:cubicBezTo>
                    <a:pt x="1338" y="1551"/>
                    <a:pt x="1368" y="1551"/>
                    <a:pt x="1368" y="1490"/>
                  </a:cubicBezTo>
                  <a:cubicBezTo>
                    <a:pt x="1520" y="1551"/>
                    <a:pt x="1641" y="1612"/>
                    <a:pt x="1793" y="1733"/>
                  </a:cubicBezTo>
                  <a:cubicBezTo>
                    <a:pt x="1854" y="176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2" y="1490"/>
                    <a:pt x="1611" y="130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702" y="1247"/>
                    <a:pt x="1824" y="1217"/>
                    <a:pt x="1976" y="1156"/>
                  </a:cubicBezTo>
                  <a:cubicBezTo>
                    <a:pt x="2037" y="1156"/>
                    <a:pt x="2128" y="1126"/>
                    <a:pt x="2189" y="1126"/>
                  </a:cubicBezTo>
                  <a:lnTo>
                    <a:pt x="2158" y="1126"/>
                  </a:lnTo>
                  <a:cubicBezTo>
                    <a:pt x="1976" y="1095"/>
                    <a:pt x="1793" y="1065"/>
                    <a:pt x="1581" y="974"/>
                  </a:cubicBezTo>
                  <a:cubicBezTo>
                    <a:pt x="1550" y="974"/>
                    <a:pt x="1550" y="943"/>
                    <a:pt x="1520" y="943"/>
                  </a:cubicBezTo>
                  <a:cubicBezTo>
                    <a:pt x="1520" y="882"/>
                    <a:pt x="1520" y="882"/>
                    <a:pt x="1550" y="852"/>
                  </a:cubicBezTo>
                  <a:cubicBezTo>
                    <a:pt x="1641" y="700"/>
                    <a:pt x="1702" y="609"/>
                    <a:pt x="1793" y="487"/>
                  </a:cubicBezTo>
                  <a:cubicBezTo>
                    <a:pt x="1824" y="426"/>
                    <a:pt x="1854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6"/>
                  </a:cubicBezTo>
                  <a:cubicBezTo>
                    <a:pt x="1702" y="487"/>
                    <a:pt x="1550" y="609"/>
                    <a:pt x="1368" y="639"/>
                  </a:cubicBezTo>
                  <a:cubicBezTo>
                    <a:pt x="1307" y="639"/>
                    <a:pt x="1277" y="670"/>
                    <a:pt x="1277" y="670"/>
                  </a:cubicBezTo>
                  <a:cubicBezTo>
                    <a:pt x="1277" y="639"/>
                    <a:pt x="1246" y="639"/>
                    <a:pt x="1246" y="609"/>
                  </a:cubicBezTo>
                  <a:cubicBezTo>
                    <a:pt x="1186" y="457"/>
                    <a:pt x="1186" y="305"/>
                    <a:pt x="1125" y="183"/>
                  </a:cubicBezTo>
                  <a:cubicBezTo>
                    <a:pt x="1125" y="153"/>
                    <a:pt x="1094" y="62"/>
                    <a:pt x="109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97734" y="4291743"/>
              <a:ext cx="81595" cy="81595"/>
            </a:xfrm>
            <a:custGeom>
              <a:rect b="b" l="l" r="r" t="t"/>
              <a:pathLst>
                <a:path extrusionOk="0" h="2189" w="2189">
                  <a:moveTo>
                    <a:pt x="1094" y="0"/>
                  </a:moveTo>
                  <a:lnTo>
                    <a:pt x="1094" y="31"/>
                  </a:lnTo>
                  <a:cubicBezTo>
                    <a:pt x="1064" y="213"/>
                    <a:pt x="1034" y="426"/>
                    <a:pt x="942" y="578"/>
                  </a:cubicBezTo>
                  <a:cubicBezTo>
                    <a:pt x="942" y="608"/>
                    <a:pt x="912" y="639"/>
                    <a:pt x="912" y="639"/>
                  </a:cubicBezTo>
                  <a:lnTo>
                    <a:pt x="851" y="639"/>
                  </a:lnTo>
                  <a:cubicBezTo>
                    <a:pt x="730" y="608"/>
                    <a:pt x="547" y="487"/>
                    <a:pt x="456" y="426"/>
                  </a:cubicBezTo>
                  <a:cubicBezTo>
                    <a:pt x="365" y="365"/>
                    <a:pt x="335" y="335"/>
                    <a:pt x="243" y="304"/>
                  </a:cubicBezTo>
                  <a:lnTo>
                    <a:pt x="243" y="304"/>
                  </a:lnTo>
                  <a:cubicBezTo>
                    <a:pt x="243" y="304"/>
                    <a:pt x="243" y="335"/>
                    <a:pt x="304" y="335"/>
                  </a:cubicBezTo>
                  <a:cubicBezTo>
                    <a:pt x="395" y="487"/>
                    <a:pt x="517" y="639"/>
                    <a:pt x="608" y="821"/>
                  </a:cubicBezTo>
                  <a:cubicBezTo>
                    <a:pt x="608" y="852"/>
                    <a:pt x="638" y="912"/>
                    <a:pt x="638" y="912"/>
                  </a:cubicBezTo>
                  <a:cubicBezTo>
                    <a:pt x="486" y="973"/>
                    <a:pt x="335" y="1003"/>
                    <a:pt x="183" y="1064"/>
                  </a:cubicBezTo>
                  <a:cubicBezTo>
                    <a:pt x="122" y="1064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426" y="1155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7"/>
                    <a:pt x="638" y="1368"/>
                    <a:pt x="638" y="1368"/>
                  </a:cubicBezTo>
                  <a:cubicBezTo>
                    <a:pt x="578" y="1520"/>
                    <a:pt x="486" y="1672"/>
                    <a:pt x="395" y="1763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30" y="1611"/>
                    <a:pt x="882" y="1551"/>
                  </a:cubicBezTo>
                  <a:cubicBezTo>
                    <a:pt x="912" y="1551"/>
                    <a:pt x="912" y="1520"/>
                    <a:pt x="942" y="152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7"/>
                  </a:cubicBezTo>
                  <a:cubicBezTo>
                    <a:pt x="1125" y="2128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76"/>
                    <a:pt x="1246" y="1763"/>
                    <a:pt x="1338" y="1581"/>
                  </a:cubicBezTo>
                  <a:cubicBezTo>
                    <a:pt x="133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3" y="1733"/>
                  </a:cubicBezTo>
                  <a:cubicBezTo>
                    <a:pt x="1854" y="1763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45" y="1824"/>
                  </a:cubicBezTo>
                  <a:cubicBezTo>
                    <a:pt x="1824" y="1672"/>
                    <a:pt x="1702" y="1520"/>
                    <a:pt x="1642" y="133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6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8" y="1125"/>
                  </a:lnTo>
                  <a:cubicBezTo>
                    <a:pt x="1976" y="1095"/>
                    <a:pt x="1793" y="1064"/>
                    <a:pt x="1581" y="973"/>
                  </a:cubicBezTo>
                  <a:cubicBezTo>
                    <a:pt x="1550" y="973"/>
                    <a:pt x="1550" y="943"/>
                    <a:pt x="1520" y="943"/>
                  </a:cubicBezTo>
                  <a:cubicBezTo>
                    <a:pt x="1520" y="912"/>
                    <a:pt x="1520" y="912"/>
                    <a:pt x="1550" y="882"/>
                  </a:cubicBezTo>
                  <a:cubicBezTo>
                    <a:pt x="1642" y="730"/>
                    <a:pt x="1702" y="608"/>
                    <a:pt x="1793" y="487"/>
                  </a:cubicBezTo>
                  <a:cubicBezTo>
                    <a:pt x="1824" y="456"/>
                    <a:pt x="1854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5"/>
                  </a:cubicBezTo>
                  <a:cubicBezTo>
                    <a:pt x="1702" y="487"/>
                    <a:pt x="1550" y="608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6" y="639"/>
                    <a:pt x="1246" y="608"/>
                  </a:cubicBezTo>
                  <a:cubicBezTo>
                    <a:pt x="1186" y="456"/>
                    <a:pt x="1186" y="304"/>
                    <a:pt x="1125" y="183"/>
                  </a:cubicBezTo>
                  <a:cubicBezTo>
                    <a:pt x="1125" y="152"/>
                    <a:pt x="1094" y="61"/>
                    <a:pt x="109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5555658" y="35116"/>
              <a:ext cx="81632" cy="82751"/>
            </a:xfrm>
            <a:custGeom>
              <a:rect b="b" l="l" r="r" t="t"/>
              <a:pathLst>
                <a:path extrusionOk="0" h="2220" w="2190">
                  <a:moveTo>
                    <a:pt x="1095" y="0"/>
                  </a:moveTo>
                  <a:lnTo>
                    <a:pt x="1095" y="61"/>
                  </a:lnTo>
                  <a:cubicBezTo>
                    <a:pt x="1065" y="243"/>
                    <a:pt x="1004" y="426"/>
                    <a:pt x="943" y="578"/>
                  </a:cubicBezTo>
                  <a:cubicBezTo>
                    <a:pt x="943" y="608"/>
                    <a:pt x="913" y="669"/>
                    <a:pt x="913" y="669"/>
                  </a:cubicBezTo>
                  <a:lnTo>
                    <a:pt x="852" y="669"/>
                  </a:lnTo>
                  <a:cubicBezTo>
                    <a:pt x="700" y="608"/>
                    <a:pt x="548" y="517"/>
                    <a:pt x="457" y="426"/>
                  </a:cubicBezTo>
                  <a:cubicBezTo>
                    <a:pt x="365" y="395"/>
                    <a:pt x="335" y="365"/>
                    <a:pt x="244" y="304"/>
                  </a:cubicBezTo>
                  <a:lnTo>
                    <a:pt x="244" y="304"/>
                  </a:lnTo>
                  <a:cubicBezTo>
                    <a:pt x="244" y="304"/>
                    <a:pt x="244" y="365"/>
                    <a:pt x="305" y="365"/>
                  </a:cubicBezTo>
                  <a:cubicBezTo>
                    <a:pt x="396" y="517"/>
                    <a:pt x="517" y="669"/>
                    <a:pt x="609" y="851"/>
                  </a:cubicBezTo>
                  <a:cubicBezTo>
                    <a:pt x="609" y="882"/>
                    <a:pt x="639" y="912"/>
                    <a:pt x="639" y="912"/>
                  </a:cubicBezTo>
                  <a:cubicBezTo>
                    <a:pt x="487" y="1003"/>
                    <a:pt x="335" y="1034"/>
                    <a:pt x="183" y="1064"/>
                  </a:cubicBezTo>
                  <a:cubicBezTo>
                    <a:pt x="92" y="1064"/>
                    <a:pt x="31" y="1125"/>
                    <a:pt x="1" y="1125"/>
                  </a:cubicBezTo>
                  <a:lnTo>
                    <a:pt x="31" y="1125"/>
                  </a:lnTo>
                  <a:cubicBezTo>
                    <a:pt x="214" y="1155"/>
                    <a:pt x="396" y="1186"/>
                    <a:pt x="609" y="1277"/>
                  </a:cubicBezTo>
                  <a:cubicBezTo>
                    <a:pt x="639" y="1277"/>
                    <a:pt x="669" y="1307"/>
                    <a:pt x="669" y="1307"/>
                  </a:cubicBezTo>
                  <a:cubicBezTo>
                    <a:pt x="669" y="1338"/>
                    <a:pt x="639" y="1368"/>
                    <a:pt x="639" y="1368"/>
                  </a:cubicBezTo>
                  <a:cubicBezTo>
                    <a:pt x="548" y="1520"/>
                    <a:pt x="487" y="1672"/>
                    <a:pt x="396" y="1793"/>
                  </a:cubicBezTo>
                  <a:cubicBezTo>
                    <a:pt x="365" y="1824"/>
                    <a:pt x="365" y="1885"/>
                    <a:pt x="335" y="1915"/>
                  </a:cubicBezTo>
                  <a:cubicBezTo>
                    <a:pt x="335" y="1915"/>
                    <a:pt x="365" y="1915"/>
                    <a:pt x="365" y="1885"/>
                  </a:cubicBezTo>
                  <a:cubicBezTo>
                    <a:pt x="517" y="1763"/>
                    <a:pt x="700" y="1642"/>
                    <a:pt x="852" y="1581"/>
                  </a:cubicBezTo>
                  <a:cubicBezTo>
                    <a:pt x="913" y="1581"/>
                    <a:pt x="913" y="1520"/>
                    <a:pt x="943" y="1520"/>
                  </a:cubicBezTo>
                  <a:cubicBezTo>
                    <a:pt x="943" y="1581"/>
                    <a:pt x="973" y="1611"/>
                    <a:pt x="973" y="1611"/>
                  </a:cubicBezTo>
                  <a:cubicBezTo>
                    <a:pt x="1065" y="1763"/>
                    <a:pt x="1095" y="1915"/>
                    <a:pt x="1125" y="2097"/>
                  </a:cubicBezTo>
                  <a:cubicBezTo>
                    <a:pt x="1125" y="2128"/>
                    <a:pt x="1125" y="2189"/>
                    <a:pt x="1156" y="2219"/>
                  </a:cubicBezTo>
                  <a:lnTo>
                    <a:pt x="1156" y="2189"/>
                  </a:lnTo>
                  <a:cubicBezTo>
                    <a:pt x="1217" y="1976"/>
                    <a:pt x="1247" y="1793"/>
                    <a:pt x="1308" y="1611"/>
                  </a:cubicBezTo>
                  <a:cubicBezTo>
                    <a:pt x="1308" y="1581"/>
                    <a:pt x="1369" y="1581"/>
                    <a:pt x="1369" y="1520"/>
                  </a:cubicBezTo>
                  <a:cubicBezTo>
                    <a:pt x="1521" y="1581"/>
                    <a:pt x="1612" y="1642"/>
                    <a:pt x="1764" y="1763"/>
                  </a:cubicBezTo>
                  <a:cubicBezTo>
                    <a:pt x="1855" y="1793"/>
                    <a:pt x="1885" y="1824"/>
                    <a:pt x="1976" y="1885"/>
                  </a:cubicBezTo>
                  <a:cubicBezTo>
                    <a:pt x="1976" y="1885"/>
                    <a:pt x="1976" y="1824"/>
                    <a:pt x="1916" y="1824"/>
                  </a:cubicBezTo>
                  <a:cubicBezTo>
                    <a:pt x="1824" y="1672"/>
                    <a:pt x="1703" y="1520"/>
                    <a:pt x="1612" y="1338"/>
                  </a:cubicBezTo>
                  <a:cubicBezTo>
                    <a:pt x="1612" y="1307"/>
                    <a:pt x="1581" y="1307"/>
                    <a:pt x="1581" y="1277"/>
                  </a:cubicBezTo>
                  <a:cubicBezTo>
                    <a:pt x="1673" y="1277"/>
                    <a:pt x="1824" y="1216"/>
                    <a:pt x="1976" y="1186"/>
                  </a:cubicBezTo>
                  <a:cubicBezTo>
                    <a:pt x="2037" y="1186"/>
                    <a:pt x="2128" y="1155"/>
                    <a:pt x="2189" y="1155"/>
                  </a:cubicBezTo>
                  <a:lnTo>
                    <a:pt x="2159" y="1155"/>
                  </a:lnTo>
                  <a:cubicBezTo>
                    <a:pt x="1976" y="1125"/>
                    <a:pt x="1764" y="1064"/>
                    <a:pt x="1581" y="1003"/>
                  </a:cubicBezTo>
                  <a:cubicBezTo>
                    <a:pt x="1551" y="1003"/>
                    <a:pt x="1551" y="973"/>
                    <a:pt x="1521" y="973"/>
                  </a:cubicBezTo>
                  <a:cubicBezTo>
                    <a:pt x="1521" y="912"/>
                    <a:pt x="1521" y="912"/>
                    <a:pt x="1551" y="882"/>
                  </a:cubicBezTo>
                  <a:cubicBezTo>
                    <a:pt x="1612" y="730"/>
                    <a:pt x="1703" y="608"/>
                    <a:pt x="1764" y="517"/>
                  </a:cubicBezTo>
                  <a:cubicBezTo>
                    <a:pt x="1824" y="456"/>
                    <a:pt x="1855" y="395"/>
                    <a:pt x="1885" y="365"/>
                  </a:cubicBezTo>
                  <a:lnTo>
                    <a:pt x="1885" y="365"/>
                  </a:lnTo>
                  <a:cubicBezTo>
                    <a:pt x="1885" y="365"/>
                    <a:pt x="1855" y="365"/>
                    <a:pt x="1855" y="395"/>
                  </a:cubicBezTo>
                  <a:cubicBezTo>
                    <a:pt x="1703" y="517"/>
                    <a:pt x="1551" y="608"/>
                    <a:pt x="1369" y="669"/>
                  </a:cubicBezTo>
                  <a:cubicBezTo>
                    <a:pt x="1308" y="669"/>
                    <a:pt x="1277" y="699"/>
                    <a:pt x="1277" y="699"/>
                  </a:cubicBezTo>
                  <a:cubicBezTo>
                    <a:pt x="1277" y="669"/>
                    <a:pt x="1247" y="669"/>
                    <a:pt x="1247" y="608"/>
                  </a:cubicBezTo>
                  <a:cubicBezTo>
                    <a:pt x="1156" y="456"/>
                    <a:pt x="1156" y="304"/>
                    <a:pt x="1125" y="213"/>
                  </a:cubicBezTo>
                  <a:cubicBezTo>
                    <a:pt x="1125" y="152"/>
                    <a:pt x="1095" y="91"/>
                    <a:pt x="109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8958148" y="430583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3"/>
                    <a:pt x="1034" y="42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730" y="609"/>
                    <a:pt x="578" y="487"/>
                    <a:pt x="456" y="426"/>
                  </a:cubicBezTo>
                  <a:cubicBezTo>
                    <a:pt x="365" y="365"/>
                    <a:pt x="335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396" y="487"/>
                    <a:pt x="517" y="639"/>
                    <a:pt x="608" y="821"/>
                  </a:cubicBezTo>
                  <a:cubicBezTo>
                    <a:pt x="608" y="882"/>
                    <a:pt x="639" y="913"/>
                    <a:pt x="639" y="913"/>
                  </a:cubicBezTo>
                  <a:cubicBezTo>
                    <a:pt x="487" y="973"/>
                    <a:pt x="335" y="1034"/>
                    <a:pt x="183" y="1065"/>
                  </a:cubicBezTo>
                  <a:cubicBezTo>
                    <a:pt x="92" y="1065"/>
                    <a:pt x="31" y="1095"/>
                    <a:pt x="1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0"/>
                    <a:pt x="487" y="1672"/>
                    <a:pt x="396" y="1794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0"/>
                    <a:pt x="943" y="1520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8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6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4" y="1733"/>
                  </a:cubicBezTo>
                  <a:cubicBezTo>
                    <a:pt x="1855" y="1794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15" y="1824"/>
                  </a:cubicBezTo>
                  <a:cubicBezTo>
                    <a:pt x="1824" y="1672"/>
                    <a:pt x="1703" y="1520"/>
                    <a:pt x="1642" y="130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94" y="1065"/>
                    <a:pt x="1581" y="973"/>
                  </a:cubicBezTo>
                  <a:cubicBezTo>
                    <a:pt x="1551" y="973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42" y="730"/>
                    <a:pt x="1703" y="609"/>
                    <a:pt x="1794" y="487"/>
                  </a:cubicBezTo>
                  <a:cubicBezTo>
                    <a:pt x="1824" y="457"/>
                    <a:pt x="1855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5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3509738" y="72245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1"/>
                  </a:moveTo>
                  <a:cubicBezTo>
                    <a:pt x="122" y="1"/>
                    <a:pt x="1" y="122"/>
                    <a:pt x="1" y="213"/>
                  </a:cubicBezTo>
                  <a:cubicBezTo>
                    <a:pt x="1" y="335"/>
                    <a:pt x="122" y="457"/>
                    <a:pt x="213" y="457"/>
                  </a:cubicBezTo>
                  <a:cubicBezTo>
                    <a:pt x="335" y="457"/>
                    <a:pt x="456" y="335"/>
                    <a:pt x="456" y="213"/>
                  </a:cubicBezTo>
                  <a:cubicBezTo>
                    <a:pt x="456" y="12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2874147" y="795418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1" y="547"/>
                    <a:pt x="153" y="699"/>
                    <a:pt x="335" y="699"/>
                  </a:cubicBezTo>
                  <a:cubicBezTo>
                    <a:pt x="517" y="699"/>
                    <a:pt x="669" y="547"/>
                    <a:pt x="669" y="36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3994632" y="207925"/>
              <a:ext cx="13643" cy="14761"/>
            </a:xfrm>
            <a:custGeom>
              <a:rect b="b" l="l" r="r" t="t"/>
              <a:pathLst>
                <a:path extrusionOk="0" h="396" w="366">
                  <a:moveTo>
                    <a:pt x="183" y="1"/>
                  </a:moveTo>
                  <a:cubicBezTo>
                    <a:pt x="62" y="1"/>
                    <a:pt x="1" y="92"/>
                    <a:pt x="1" y="183"/>
                  </a:cubicBezTo>
                  <a:cubicBezTo>
                    <a:pt x="1" y="305"/>
                    <a:pt x="62" y="396"/>
                    <a:pt x="183" y="396"/>
                  </a:cubicBezTo>
                  <a:cubicBezTo>
                    <a:pt x="274" y="396"/>
                    <a:pt x="366" y="305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4932913" y="4999128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1"/>
                  </a:moveTo>
                  <a:cubicBezTo>
                    <a:pt x="152" y="1"/>
                    <a:pt x="0" y="122"/>
                    <a:pt x="0" y="305"/>
                  </a:cubicBezTo>
                  <a:cubicBezTo>
                    <a:pt x="0" y="456"/>
                    <a:pt x="152" y="608"/>
                    <a:pt x="304" y="608"/>
                  </a:cubicBezTo>
                  <a:cubicBezTo>
                    <a:pt x="456" y="608"/>
                    <a:pt x="608" y="487"/>
                    <a:pt x="608" y="305"/>
                  </a:cubicBezTo>
                  <a:cubicBezTo>
                    <a:pt x="608" y="122"/>
                    <a:pt x="456" y="1"/>
                    <a:pt x="30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175289" y="1452516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44" y="1"/>
                  </a:moveTo>
                  <a:cubicBezTo>
                    <a:pt x="92" y="1"/>
                    <a:pt x="1" y="122"/>
                    <a:pt x="1" y="274"/>
                  </a:cubicBezTo>
                  <a:cubicBezTo>
                    <a:pt x="1" y="426"/>
                    <a:pt x="92" y="548"/>
                    <a:pt x="244" y="548"/>
                  </a:cubicBezTo>
                  <a:cubicBezTo>
                    <a:pt x="396" y="548"/>
                    <a:pt x="518" y="426"/>
                    <a:pt x="518" y="274"/>
                  </a:cubicBezTo>
                  <a:cubicBezTo>
                    <a:pt x="518" y="153"/>
                    <a:pt x="396" y="6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2007422" y="1002735"/>
              <a:ext cx="13643" cy="13643"/>
            </a:xfrm>
            <a:custGeom>
              <a:rect b="b" l="l" r="r" t="t"/>
              <a:pathLst>
                <a:path extrusionOk="0" h="366" w="366">
                  <a:moveTo>
                    <a:pt x="183" y="0"/>
                  </a:moveTo>
                  <a:cubicBezTo>
                    <a:pt x="62" y="0"/>
                    <a:pt x="1" y="61"/>
                    <a:pt x="1" y="183"/>
                  </a:cubicBezTo>
                  <a:cubicBezTo>
                    <a:pt x="1" y="304"/>
                    <a:pt x="62" y="365"/>
                    <a:pt x="183" y="365"/>
                  </a:cubicBezTo>
                  <a:cubicBezTo>
                    <a:pt x="305" y="365"/>
                    <a:pt x="366" y="304"/>
                    <a:pt x="366" y="183"/>
                  </a:cubicBezTo>
                  <a:cubicBezTo>
                    <a:pt x="366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283215" y="110662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6"/>
                    <a:pt x="92" y="457"/>
                    <a:pt x="214" y="457"/>
                  </a:cubicBezTo>
                  <a:cubicBezTo>
                    <a:pt x="335" y="457"/>
                    <a:pt x="457" y="366"/>
                    <a:pt x="457" y="244"/>
                  </a:cubicBezTo>
                  <a:cubicBezTo>
                    <a:pt x="457" y="12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695462" y="904914"/>
              <a:ext cx="20427" cy="20427"/>
            </a:xfrm>
            <a:custGeom>
              <a:rect b="b" l="l" r="r" t="t"/>
              <a:pathLst>
                <a:path extrusionOk="0" h="548" w="54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977586" y="1317697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18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04"/>
                    <a:pt x="91" y="396"/>
                    <a:pt x="183" y="396"/>
                  </a:cubicBezTo>
                  <a:cubicBezTo>
                    <a:pt x="304" y="396"/>
                    <a:pt x="395" y="304"/>
                    <a:pt x="395" y="213"/>
                  </a:cubicBezTo>
                  <a:cubicBezTo>
                    <a:pt x="39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2629236" y="5033369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1"/>
                  </a:moveTo>
                  <a:cubicBezTo>
                    <a:pt x="123" y="1"/>
                    <a:pt x="1" y="122"/>
                    <a:pt x="1" y="244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335" y="456"/>
                    <a:pt x="457" y="335"/>
                    <a:pt x="457" y="244"/>
                  </a:cubicBezTo>
                  <a:cubicBezTo>
                    <a:pt x="457" y="122"/>
                    <a:pt x="335" y="3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40600" y="98801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0"/>
                  </a:moveTo>
                  <a:cubicBezTo>
                    <a:pt x="92" y="0"/>
                    <a:pt x="1" y="122"/>
                    <a:pt x="1" y="244"/>
                  </a:cubicBezTo>
                  <a:cubicBezTo>
                    <a:pt x="1" y="36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4"/>
                  </a:cubicBezTo>
                  <a:cubicBezTo>
                    <a:pt x="457" y="122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1187176" y="366025"/>
              <a:ext cx="9095" cy="9095"/>
            </a:xfrm>
            <a:custGeom>
              <a:rect b="b" l="l" r="r" t="t"/>
              <a:pathLst>
                <a:path extrusionOk="0" h="244" w="244">
                  <a:moveTo>
                    <a:pt x="122" y="0"/>
                  </a:moveTo>
                  <a:cubicBezTo>
                    <a:pt x="31" y="0"/>
                    <a:pt x="0" y="61"/>
                    <a:pt x="0" y="122"/>
                  </a:cubicBezTo>
                  <a:cubicBezTo>
                    <a:pt x="0" y="213"/>
                    <a:pt x="31" y="243"/>
                    <a:pt x="122" y="243"/>
                  </a:cubicBezTo>
                  <a:cubicBezTo>
                    <a:pt x="183" y="243"/>
                    <a:pt x="244" y="213"/>
                    <a:pt x="244" y="122"/>
                  </a:cubicBezTo>
                  <a:cubicBezTo>
                    <a:pt x="244" y="61"/>
                    <a:pt x="152" y="31"/>
                    <a:pt x="12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1414882" y="82713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66" y="456"/>
                    <a:pt x="457" y="335"/>
                    <a:pt x="457" y="213"/>
                  </a:cubicBezTo>
                  <a:cubicBezTo>
                    <a:pt x="457" y="9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2176284" y="4254857"/>
              <a:ext cx="11369" cy="11369"/>
            </a:xfrm>
            <a:custGeom>
              <a:rect b="b" l="l" r="r" t="t"/>
              <a:pathLst>
                <a:path extrusionOk="0" h="305" w="305">
                  <a:moveTo>
                    <a:pt x="152" y="0"/>
                  </a:moveTo>
                  <a:cubicBezTo>
                    <a:pt x="61" y="0"/>
                    <a:pt x="0" y="61"/>
                    <a:pt x="0" y="152"/>
                  </a:cubicBezTo>
                  <a:cubicBezTo>
                    <a:pt x="0" y="213"/>
                    <a:pt x="61" y="304"/>
                    <a:pt x="152" y="304"/>
                  </a:cubicBezTo>
                  <a:cubicBezTo>
                    <a:pt x="213" y="304"/>
                    <a:pt x="304" y="213"/>
                    <a:pt x="304" y="152"/>
                  </a:cubicBezTo>
                  <a:cubicBezTo>
                    <a:pt x="304" y="61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2715859" y="4753245"/>
              <a:ext cx="20464" cy="20427"/>
            </a:xfrm>
            <a:custGeom>
              <a:rect b="b" l="l" r="r" t="t"/>
              <a:pathLst>
                <a:path extrusionOk="0" h="548" w="549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145228" y="2621768"/>
              <a:ext cx="19308" cy="19308"/>
            </a:xfrm>
            <a:custGeom>
              <a:rect b="b" l="l" r="r" t="t"/>
              <a:pathLst>
                <a:path extrusionOk="0" h="51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18" y="395"/>
                    <a:pt x="518" y="274"/>
                  </a:cubicBezTo>
                  <a:cubicBezTo>
                    <a:pt x="51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151026" y="314838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48" y="395"/>
                    <a:pt x="548" y="243"/>
                  </a:cubicBezTo>
                  <a:cubicBezTo>
                    <a:pt x="548" y="152"/>
                    <a:pt x="426" y="31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179966" y="2013337"/>
              <a:ext cx="43090" cy="4309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8441566" y="5014530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13" y="1"/>
                    <a:pt x="1" y="21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8401093" y="3710075"/>
              <a:ext cx="18153" cy="15916"/>
            </a:xfrm>
            <a:custGeom>
              <a:rect b="b" l="l" r="r" t="t"/>
              <a:pathLst>
                <a:path extrusionOk="0" h="427" w="487">
                  <a:moveTo>
                    <a:pt x="244" y="1"/>
                  </a:moveTo>
                  <a:cubicBezTo>
                    <a:pt x="122" y="1"/>
                    <a:pt x="0" y="62"/>
                    <a:pt x="0" y="214"/>
                  </a:cubicBezTo>
                  <a:cubicBezTo>
                    <a:pt x="0" y="335"/>
                    <a:pt x="122" y="426"/>
                    <a:pt x="244" y="426"/>
                  </a:cubicBezTo>
                  <a:cubicBezTo>
                    <a:pt x="365" y="426"/>
                    <a:pt x="487" y="366"/>
                    <a:pt x="487" y="214"/>
                  </a:cubicBezTo>
                  <a:cubicBezTo>
                    <a:pt x="487" y="6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3866584" y="5073513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8"/>
                    <a:pt x="274" y="548"/>
                  </a:cubicBezTo>
                  <a:cubicBezTo>
                    <a:pt x="396" y="548"/>
                    <a:pt x="517" y="426"/>
                    <a:pt x="517" y="274"/>
                  </a:cubicBezTo>
                  <a:cubicBezTo>
                    <a:pt x="51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3516198" y="5010480"/>
              <a:ext cx="31758" cy="30603"/>
            </a:xfrm>
            <a:custGeom>
              <a:rect b="b" l="l" r="r" t="t"/>
              <a:pathLst>
                <a:path extrusionOk="0" h="821" w="852">
                  <a:moveTo>
                    <a:pt x="426" y="0"/>
                  </a:moveTo>
                  <a:cubicBezTo>
                    <a:pt x="214" y="0"/>
                    <a:pt x="1" y="183"/>
                    <a:pt x="1" y="426"/>
                  </a:cubicBezTo>
                  <a:cubicBezTo>
                    <a:pt x="1" y="639"/>
                    <a:pt x="214" y="821"/>
                    <a:pt x="426" y="821"/>
                  </a:cubicBezTo>
                  <a:cubicBezTo>
                    <a:pt x="670" y="821"/>
                    <a:pt x="852" y="639"/>
                    <a:pt x="852" y="426"/>
                  </a:cubicBezTo>
                  <a:cubicBezTo>
                    <a:pt x="852" y="183"/>
                    <a:pt x="670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6"/>
            <p:cNvSpPr/>
            <p:nvPr/>
          </p:nvSpPr>
          <p:spPr>
            <a:xfrm>
              <a:off x="8948348" y="4479600"/>
              <a:ext cx="34032" cy="34032"/>
            </a:xfrm>
            <a:custGeom>
              <a:rect b="b" l="l" r="r" t="t"/>
              <a:pathLst>
                <a:path extrusionOk="0" h="913" w="913">
                  <a:moveTo>
                    <a:pt x="456" y="1"/>
                  </a:moveTo>
                  <a:cubicBezTo>
                    <a:pt x="183" y="1"/>
                    <a:pt x="0" y="244"/>
                    <a:pt x="0" y="457"/>
                  </a:cubicBezTo>
                  <a:cubicBezTo>
                    <a:pt x="0" y="730"/>
                    <a:pt x="183" y="913"/>
                    <a:pt x="456" y="913"/>
                  </a:cubicBezTo>
                  <a:cubicBezTo>
                    <a:pt x="730" y="913"/>
                    <a:pt x="912" y="700"/>
                    <a:pt x="912" y="457"/>
                  </a:cubicBezTo>
                  <a:cubicBezTo>
                    <a:pt x="912" y="244"/>
                    <a:pt x="730" y="1"/>
                    <a:pt x="456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6"/>
            <p:cNvSpPr/>
            <p:nvPr/>
          </p:nvSpPr>
          <p:spPr>
            <a:xfrm>
              <a:off x="4425181" y="37994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0" y="487"/>
                    <a:pt x="122" y="608"/>
                    <a:pt x="304" y="608"/>
                  </a:cubicBezTo>
                  <a:cubicBezTo>
                    <a:pt x="456" y="608"/>
                    <a:pt x="608" y="487"/>
                    <a:pt x="608" y="304"/>
                  </a:cubicBezTo>
                  <a:cubicBezTo>
                    <a:pt x="608" y="122"/>
                    <a:pt x="456" y="0"/>
                    <a:pt x="30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6"/>
            <p:cNvSpPr/>
            <p:nvPr/>
          </p:nvSpPr>
          <p:spPr>
            <a:xfrm>
              <a:off x="6236984" y="4836826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4105073" y="4992021"/>
              <a:ext cx="24937" cy="26093"/>
            </a:xfrm>
            <a:custGeom>
              <a:rect b="b" l="l" r="r" t="t"/>
              <a:pathLst>
                <a:path extrusionOk="0" h="700" w="669">
                  <a:moveTo>
                    <a:pt x="335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47"/>
                    <a:pt x="152" y="699"/>
                    <a:pt x="335" y="699"/>
                  </a:cubicBezTo>
                  <a:cubicBezTo>
                    <a:pt x="517" y="699"/>
                    <a:pt x="669" y="54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6139230" y="119520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5359856" y="4752737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1" y="608"/>
                    <a:pt x="183" y="760"/>
                    <a:pt x="365" y="760"/>
                  </a:cubicBezTo>
                  <a:cubicBezTo>
                    <a:pt x="609" y="760"/>
                    <a:pt x="761" y="547"/>
                    <a:pt x="761" y="365"/>
                  </a:cubicBezTo>
                  <a:cubicBezTo>
                    <a:pt x="761" y="183"/>
                    <a:pt x="609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5816459" y="79811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213" y="1"/>
                  </a:moveTo>
                  <a:cubicBezTo>
                    <a:pt x="91" y="1"/>
                    <a:pt x="0" y="92"/>
                    <a:pt x="0" y="213"/>
                  </a:cubicBezTo>
                  <a:cubicBezTo>
                    <a:pt x="0" y="305"/>
                    <a:pt x="91" y="396"/>
                    <a:pt x="213" y="396"/>
                  </a:cubicBezTo>
                  <a:cubicBezTo>
                    <a:pt x="304" y="396"/>
                    <a:pt x="395" y="305"/>
                    <a:pt x="395" y="213"/>
                  </a:cubicBezTo>
                  <a:cubicBezTo>
                    <a:pt x="395" y="92"/>
                    <a:pt x="304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7003775" y="59106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1"/>
                  </a:moveTo>
                  <a:cubicBezTo>
                    <a:pt x="153" y="1"/>
                    <a:pt x="1" y="153"/>
                    <a:pt x="1" y="365"/>
                  </a:cubicBezTo>
                  <a:cubicBezTo>
                    <a:pt x="1" y="548"/>
                    <a:pt x="153" y="700"/>
                    <a:pt x="335" y="700"/>
                  </a:cubicBezTo>
                  <a:cubicBezTo>
                    <a:pt x="518" y="700"/>
                    <a:pt x="670" y="548"/>
                    <a:pt x="670" y="365"/>
                  </a:cubicBez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6634430" y="5002831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5" y="0"/>
                  </a:moveTo>
                  <a:cubicBezTo>
                    <a:pt x="122" y="0"/>
                    <a:pt x="1" y="152"/>
                    <a:pt x="1" y="304"/>
                  </a:cubicBezTo>
                  <a:cubicBezTo>
                    <a:pt x="1" y="487"/>
                    <a:pt x="122" y="608"/>
                    <a:pt x="305" y="608"/>
                  </a:cubicBezTo>
                  <a:cubicBezTo>
                    <a:pt x="457" y="608"/>
                    <a:pt x="609" y="487"/>
                    <a:pt x="609" y="304"/>
                  </a:cubicBezTo>
                  <a:cubicBezTo>
                    <a:pt x="609" y="152"/>
                    <a:pt x="457" y="0"/>
                    <a:pt x="30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8877525" y="1780898"/>
              <a:ext cx="17035" cy="17221"/>
            </a:xfrm>
            <a:custGeom>
              <a:rect b="b" l="l" r="r" t="t"/>
              <a:pathLst>
                <a:path extrusionOk="0" h="462" w="457">
                  <a:moveTo>
                    <a:pt x="251" y="1"/>
                  </a:moveTo>
                  <a:cubicBezTo>
                    <a:pt x="238" y="1"/>
                    <a:pt x="226" y="2"/>
                    <a:pt x="213" y="5"/>
                  </a:cubicBezTo>
                  <a:cubicBezTo>
                    <a:pt x="91" y="5"/>
                    <a:pt x="0" y="127"/>
                    <a:pt x="0" y="248"/>
                  </a:cubicBezTo>
                  <a:cubicBezTo>
                    <a:pt x="0" y="370"/>
                    <a:pt x="91" y="461"/>
                    <a:pt x="213" y="461"/>
                  </a:cubicBezTo>
                  <a:cubicBezTo>
                    <a:pt x="334" y="461"/>
                    <a:pt x="456" y="370"/>
                    <a:pt x="456" y="248"/>
                  </a:cubicBezTo>
                  <a:cubicBezTo>
                    <a:pt x="456" y="112"/>
                    <a:pt x="359" y="1"/>
                    <a:pt x="25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8887142" y="292122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426" y="517"/>
                    <a:pt x="547" y="396"/>
                    <a:pt x="547" y="244"/>
                  </a:cubicBezTo>
                  <a:cubicBezTo>
                    <a:pt x="547" y="92"/>
                    <a:pt x="395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8193402" y="90639"/>
              <a:ext cx="36306" cy="36269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6813653" y="4821258"/>
              <a:ext cx="26093" cy="24974"/>
            </a:xfrm>
            <a:custGeom>
              <a:rect b="b" l="l" r="r" t="t"/>
              <a:pathLst>
                <a:path extrusionOk="0" h="670" w="700">
                  <a:moveTo>
                    <a:pt x="36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65" y="669"/>
                  </a:cubicBezTo>
                  <a:cubicBezTo>
                    <a:pt x="547" y="669"/>
                    <a:pt x="699" y="517"/>
                    <a:pt x="699" y="335"/>
                  </a:cubicBezTo>
                  <a:cubicBezTo>
                    <a:pt x="699" y="152"/>
                    <a:pt x="547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8952482" y="81014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6" y="335"/>
                    <a:pt x="456" y="213"/>
                  </a:cubicBezTo>
                  <a:cubicBezTo>
                    <a:pt x="456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8964205" y="1338086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8933752" y="1963825"/>
              <a:ext cx="31758" cy="31758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0" y="182"/>
                    <a:pt x="0" y="426"/>
                  </a:cubicBezTo>
                  <a:cubicBezTo>
                    <a:pt x="0" y="669"/>
                    <a:pt x="183" y="851"/>
                    <a:pt x="426" y="851"/>
                  </a:cubicBezTo>
                  <a:cubicBezTo>
                    <a:pt x="669" y="851"/>
                    <a:pt x="851" y="669"/>
                    <a:pt x="851" y="426"/>
                  </a:cubicBezTo>
                  <a:cubicBezTo>
                    <a:pt x="851" y="182"/>
                    <a:pt x="669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6"/>
          <p:cNvSpPr/>
          <p:nvPr/>
        </p:nvSpPr>
        <p:spPr>
          <a:xfrm>
            <a:off x="391493" y="192725"/>
            <a:ext cx="8359800" cy="4758000"/>
          </a:xfrm>
          <a:prstGeom prst="roundRect">
            <a:avLst>
              <a:gd fmla="val 2025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6"/>
          <p:cNvSpPr/>
          <p:nvPr/>
        </p:nvSpPr>
        <p:spPr>
          <a:xfrm>
            <a:off x="720000" y="435857"/>
            <a:ext cx="7692900" cy="6027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00E1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63" name="Google Shape;263;p6"/>
          <p:cNvSpPr/>
          <p:nvPr/>
        </p:nvSpPr>
        <p:spPr>
          <a:xfrm flipH="1">
            <a:off x="726471" y="1220800"/>
            <a:ext cx="7692900" cy="3382800"/>
          </a:xfrm>
          <a:prstGeom prst="roundRect">
            <a:avLst>
              <a:gd fmla="val 2554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7"/>
          <p:cNvGrpSpPr/>
          <p:nvPr/>
        </p:nvGrpSpPr>
        <p:grpSpPr>
          <a:xfrm>
            <a:off x="37929" y="35116"/>
            <a:ext cx="9082835" cy="5058823"/>
            <a:chOff x="40600" y="35116"/>
            <a:chExt cx="8999143" cy="5058823"/>
          </a:xfrm>
        </p:grpSpPr>
        <p:sp>
          <p:nvSpPr>
            <p:cNvPr id="266" name="Google Shape;266;p7"/>
            <p:cNvSpPr/>
            <p:nvPr/>
          </p:nvSpPr>
          <p:spPr>
            <a:xfrm>
              <a:off x="179319" y="76630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4"/>
                    <a:pt x="1004" y="39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52" y="639"/>
                  </a:lnTo>
                  <a:cubicBezTo>
                    <a:pt x="700" y="609"/>
                    <a:pt x="548" y="487"/>
                    <a:pt x="456" y="426"/>
                  </a:cubicBezTo>
                  <a:cubicBezTo>
                    <a:pt x="365" y="366"/>
                    <a:pt x="335" y="335"/>
                    <a:pt x="244" y="305"/>
                  </a:cubicBezTo>
                  <a:lnTo>
                    <a:pt x="244" y="305"/>
                  </a:lnTo>
                  <a:cubicBezTo>
                    <a:pt x="244" y="305"/>
                    <a:pt x="244" y="335"/>
                    <a:pt x="304" y="335"/>
                  </a:cubicBezTo>
                  <a:cubicBezTo>
                    <a:pt x="396" y="487"/>
                    <a:pt x="517" y="639"/>
                    <a:pt x="608" y="822"/>
                  </a:cubicBezTo>
                  <a:cubicBezTo>
                    <a:pt x="608" y="852"/>
                    <a:pt x="639" y="913"/>
                    <a:pt x="639" y="913"/>
                  </a:cubicBezTo>
                  <a:cubicBezTo>
                    <a:pt x="487" y="974"/>
                    <a:pt x="335" y="1034"/>
                    <a:pt x="183" y="1065"/>
                  </a:cubicBezTo>
                  <a:cubicBezTo>
                    <a:pt x="92" y="1065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1"/>
                    <a:pt x="487" y="1673"/>
                    <a:pt x="396" y="1794"/>
                  </a:cubicBezTo>
                  <a:cubicBezTo>
                    <a:pt x="365" y="1825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1"/>
                    <a:pt x="943" y="1521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9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7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1"/>
                  </a:cubicBezTo>
                  <a:cubicBezTo>
                    <a:pt x="1520" y="1551"/>
                    <a:pt x="1611" y="1642"/>
                    <a:pt x="1763" y="1733"/>
                  </a:cubicBezTo>
                  <a:cubicBezTo>
                    <a:pt x="1855" y="179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3" y="1521"/>
                    <a:pt x="1611" y="133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672" y="1247"/>
                    <a:pt x="179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63" y="1065"/>
                    <a:pt x="1581" y="974"/>
                  </a:cubicBezTo>
                  <a:cubicBezTo>
                    <a:pt x="1551" y="974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11" y="730"/>
                    <a:pt x="1703" y="609"/>
                    <a:pt x="1763" y="487"/>
                  </a:cubicBezTo>
                  <a:cubicBezTo>
                    <a:pt x="1794" y="457"/>
                    <a:pt x="1855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6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08" y="639"/>
                    <a:pt x="1277" y="670"/>
                    <a:pt x="1277" y="670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2364876" y="60666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4" y="1"/>
                  </a:moveTo>
                  <a:lnTo>
                    <a:pt x="1094" y="31"/>
                  </a:lnTo>
                  <a:cubicBezTo>
                    <a:pt x="1064" y="214"/>
                    <a:pt x="1034" y="396"/>
                    <a:pt x="942" y="548"/>
                  </a:cubicBezTo>
                  <a:cubicBezTo>
                    <a:pt x="942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699" y="609"/>
                    <a:pt x="547" y="487"/>
                    <a:pt x="456" y="396"/>
                  </a:cubicBezTo>
                  <a:cubicBezTo>
                    <a:pt x="365" y="366"/>
                    <a:pt x="334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426" y="487"/>
                    <a:pt x="517" y="639"/>
                    <a:pt x="608" y="822"/>
                  </a:cubicBezTo>
                  <a:cubicBezTo>
                    <a:pt x="608" y="852"/>
                    <a:pt x="638" y="913"/>
                    <a:pt x="638" y="913"/>
                  </a:cubicBezTo>
                  <a:cubicBezTo>
                    <a:pt x="486" y="974"/>
                    <a:pt x="334" y="1004"/>
                    <a:pt x="182" y="1065"/>
                  </a:cubicBezTo>
                  <a:cubicBezTo>
                    <a:pt x="122" y="1065"/>
                    <a:pt x="30" y="1095"/>
                    <a:pt x="0" y="1095"/>
                  </a:cubicBezTo>
                  <a:lnTo>
                    <a:pt x="30" y="1095"/>
                  </a:lnTo>
                  <a:cubicBezTo>
                    <a:pt x="213" y="1126"/>
                    <a:pt x="426" y="1156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8"/>
                    <a:pt x="638" y="1369"/>
                    <a:pt x="638" y="1369"/>
                  </a:cubicBezTo>
                  <a:cubicBezTo>
                    <a:pt x="578" y="1490"/>
                    <a:pt x="486" y="1673"/>
                    <a:pt x="426" y="1764"/>
                  </a:cubicBezTo>
                  <a:cubicBezTo>
                    <a:pt x="365" y="1825"/>
                    <a:pt x="365" y="1855"/>
                    <a:pt x="334" y="1885"/>
                  </a:cubicBezTo>
                  <a:cubicBezTo>
                    <a:pt x="334" y="1885"/>
                    <a:pt x="365" y="1885"/>
                    <a:pt x="365" y="1855"/>
                  </a:cubicBezTo>
                  <a:cubicBezTo>
                    <a:pt x="517" y="1733"/>
                    <a:pt x="730" y="1612"/>
                    <a:pt x="882" y="1551"/>
                  </a:cubicBezTo>
                  <a:cubicBezTo>
                    <a:pt x="912" y="1551"/>
                    <a:pt x="912" y="1490"/>
                    <a:pt x="942" y="149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8"/>
                  </a:cubicBezTo>
                  <a:cubicBezTo>
                    <a:pt x="1125" y="2129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46"/>
                    <a:pt x="1246" y="1764"/>
                    <a:pt x="1338" y="1581"/>
                  </a:cubicBezTo>
                  <a:cubicBezTo>
                    <a:pt x="1338" y="1551"/>
                    <a:pt x="1368" y="1551"/>
                    <a:pt x="1368" y="1490"/>
                  </a:cubicBezTo>
                  <a:cubicBezTo>
                    <a:pt x="1520" y="1551"/>
                    <a:pt x="1641" y="1612"/>
                    <a:pt x="1793" y="1733"/>
                  </a:cubicBezTo>
                  <a:cubicBezTo>
                    <a:pt x="1854" y="176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2" y="1490"/>
                    <a:pt x="1611" y="130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702" y="1247"/>
                    <a:pt x="1824" y="1217"/>
                    <a:pt x="1976" y="1156"/>
                  </a:cubicBezTo>
                  <a:cubicBezTo>
                    <a:pt x="2037" y="1156"/>
                    <a:pt x="2128" y="1126"/>
                    <a:pt x="2189" y="1126"/>
                  </a:cubicBezTo>
                  <a:lnTo>
                    <a:pt x="2158" y="1126"/>
                  </a:lnTo>
                  <a:cubicBezTo>
                    <a:pt x="1976" y="1095"/>
                    <a:pt x="1793" y="1065"/>
                    <a:pt x="1581" y="974"/>
                  </a:cubicBezTo>
                  <a:cubicBezTo>
                    <a:pt x="1550" y="974"/>
                    <a:pt x="1550" y="943"/>
                    <a:pt x="1520" y="943"/>
                  </a:cubicBezTo>
                  <a:cubicBezTo>
                    <a:pt x="1520" y="882"/>
                    <a:pt x="1520" y="882"/>
                    <a:pt x="1550" y="852"/>
                  </a:cubicBezTo>
                  <a:cubicBezTo>
                    <a:pt x="1641" y="700"/>
                    <a:pt x="1702" y="609"/>
                    <a:pt x="1793" y="487"/>
                  </a:cubicBezTo>
                  <a:cubicBezTo>
                    <a:pt x="1824" y="426"/>
                    <a:pt x="1854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6"/>
                  </a:cubicBezTo>
                  <a:cubicBezTo>
                    <a:pt x="1702" y="487"/>
                    <a:pt x="1550" y="609"/>
                    <a:pt x="1368" y="639"/>
                  </a:cubicBezTo>
                  <a:cubicBezTo>
                    <a:pt x="1307" y="639"/>
                    <a:pt x="1277" y="670"/>
                    <a:pt x="1277" y="670"/>
                  </a:cubicBezTo>
                  <a:cubicBezTo>
                    <a:pt x="1277" y="639"/>
                    <a:pt x="1246" y="639"/>
                    <a:pt x="1246" y="609"/>
                  </a:cubicBezTo>
                  <a:cubicBezTo>
                    <a:pt x="1186" y="457"/>
                    <a:pt x="1186" y="305"/>
                    <a:pt x="1125" y="183"/>
                  </a:cubicBezTo>
                  <a:cubicBezTo>
                    <a:pt x="1125" y="153"/>
                    <a:pt x="1094" y="62"/>
                    <a:pt x="109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97734" y="4291743"/>
              <a:ext cx="81595" cy="81595"/>
            </a:xfrm>
            <a:custGeom>
              <a:rect b="b" l="l" r="r" t="t"/>
              <a:pathLst>
                <a:path extrusionOk="0" h="2189" w="2189">
                  <a:moveTo>
                    <a:pt x="1094" y="0"/>
                  </a:moveTo>
                  <a:lnTo>
                    <a:pt x="1094" y="31"/>
                  </a:lnTo>
                  <a:cubicBezTo>
                    <a:pt x="1064" y="213"/>
                    <a:pt x="1034" y="426"/>
                    <a:pt x="942" y="578"/>
                  </a:cubicBezTo>
                  <a:cubicBezTo>
                    <a:pt x="942" y="608"/>
                    <a:pt x="912" y="639"/>
                    <a:pt x="912" y="639"/>
                  </a:cubicBezTo>
                  <a:lnTo>
                    <a:pt x="851" y="639"/>
                  </a:lnTo>
                  <a:cubicBezTo>
                    <a:pt x="730" y="608"/>
                    <a:pt x="547" y="487"/>
                    <a:pt x="456" y="426"/>
                  </a:cubicBezTo>
                  <a:cubicBezTo>
                    <a:pt x="365" y="365"/>
                    <a:pt x="335" y="335"/>
                    <a:pt x="243" y="304"/>
                  </a:cubicBezTo>
                  <a:lnTo>
                    <a:pt x="243" y="304"/>
                  </a:lnTo>
                  <a:cubicBezTo>
                    <a:pt x="243" y="304"/>
                    <a:pt x="243" y="335"/>
                    <a:pt x="304" y="335"/>
                  </a:cubicBezTo>
                  <a:cubicBezTo>
                    <a:pt x="395" y="487"/>
                    <a:pt x="517" y="639"/>
                    <a:pt x="608" y="821"/>
                  </a:cubicBezTo>
                  <a:cubicBezTo>
                    <a:pt x="608" y="852"/>
                    <a:pt x="638" y="912"/>
                    <a:pt x="638" y="912"/>
                  </a:cubicBezTo>
                  <a:cubicBezTo>
                    <a:pt x="486" y="973"/>
                    <a:pt x="335" y="1003"/>
                    <a:pt x="183" y="1064"/>
                  </a:cubicBezTo>
                  <a:cubicBezTo>
                    <a:pt x="122" y="1064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426" y="1155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7"/>
                    <a:pt x="638" y="1368"/>
                    <a:pt x="638" y="1368"/>
                  </a:cubicBezTo>
                  <a:cubicBezTo>
                    <a:pt x="578" y="1520"/>
                    <a:pt x="486" y="1672"/>
                    <a:pt x="395" y="1763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30" y="1611"/>
                    <a:pt x="882" y="1551"/>
                  </a:cubicBezTo>
                  <a:cubicBezTo>
                    <a:pt x="912" y="1551"/>
                    <a:pt x="912" y="1520"/>
                    <a:pt x="942" y="152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7"/>
                  </a:cubicBezTo>
                  <a:cubicBezTo>
                    <a:pt x="1125" y="2128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76"/>
                    <a:pt x="1246" y="1763"/>
                    <a:pt x="1338" y="1581"/>
                  </a:cubicBezTo>
                  <a:cubicBezTo>
                    <a:pt x="133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3" y="1733"/>
                  </a:cubicBezTo>
                  <a:cubicBezTo>
                    <a:pt x="1854" y="1763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45" y="1824"/>
                  </a:cubicBezTo>
                  <a:cubicBezTo>
                    <a:pt x="1824" y="1672"/>
                    <a:pt x="1702" y="1520"/>
                    <a:pt x="1642" y="133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6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8" y="1125"/>
                  </a:lnTo>
                  <a:cubicBezTo>
                    <a:pt x="1976" y="1095"/>
                    <a:pt x="1793" y="1064"/>
                    <a:pt x="1581" y="973"/>
                  </a:cubicBezTo>
                  <a:cubicBezTo>
                    <a:pt x="1550" y="973"/>
                    <a:pt x="1550" y="943"/>
                    <a:pt x="1520" y="943"/>
                  </a:cubicBezTo>
                  <a:cubicBezTo>
                    <a:pt x="1520" y="912"/>
                    <a:pt x="1520" y="912"/>
                    <a:pt x="1550" y="882"/>
                  </a:cubicBezTo>
                  <a:cubicBezTo>
                    <a:pt x="1642" y="730"/>
                    <a:pt x="1702" y="608"/>
                    <a:pt x="1793" y="487"/>
                  </a:cubicBezTo>
                  <a:cubicBezTo>
                    <a:pt x="1824" y="456"/>
                    <a:pt x="1854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5"/>
                  </a:cubicBezTo>
                  <a:cubicBezTo>
                    <a:pt x="1702" y="487"/>
                    <a:pt x="1550" y="608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6" y="639"/>
                    <a:pt x="1246" y="608"/>
                  </a:cubicBezTo>
                  <a:cubicBezTo>
                    <a:pt x="1186" y="456"/>
                    <a:pt x="1186" y="304"/>
                    <a:pt x="1125" y="183"/>
                  </a:cubicBezTo>
                  <a:cubicBezTo>
                    <a:pt x="1125" y="152"/>
                    <a:pt x="1094" y="61"/>
                    <a:pt x="109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5555658" y="35116"/>
              <a:ext cx="81632" cy="82751"/>
            </a:xfrm>
            <a:custGeom>
              <a:rect b="b" l="l" r="r" t="t"/>
              <a:pathLst>
                <a:path extrusionOk="0" h="2220" w="2190">
                  <a:moveTo>
                    <a:pt x="1095" y="0"/>
                  </a:moveTo>
                  <a:lnTo>
                    <a:pt x="1095" y="61"/>
                  </a:lnTo>
                  <a:cubicBezTo>
                    <a:pt x="1065" y="243"/>
                    <a:pt x="1004" y="426"/>
                    <a:pt x="943" y="578"/>
                  </a:cubicBezTo>
                  <a:cubicBezTo>
                    <a:pt x="943" y="608"/>
                    <a:pt x="913" y="669"/>
                    <a:pt x="913" y="669"/>
                  </a:cubicBezTo>
                  <a:lnTo>
                    <a:pt x="852" y="669"/>
                  </a:lnTo>
                  <a:cubicBezTo>
                    <a:pt x="700" y="608"/>
                    <a:pt x="548" y="517"/>
                    <a:pt x="457" y="426"/>
                  </a:cubicBezTo>
                  <a:cubicBezTo>
                    <a:pt x="365" y="395"/>
                    <a:pt x="335" y="365"/>
                    <a:pt x="244" y="304"/>
                  </a:cubicBezTo>
                  <a:lnTo>
                    <a:pt x="244" y="304"/>
                  </a:lnTo>
                  <a:cubicBezTo>
                    <a:pt x="244" y="304"/>
                    <a:pt x="244" y="365"/>
                    <a:pt x="305" y="365"/>
                  </a:cubicBezTo>
                  <a:cubicBezTo>
                    <a:pt x="396" y="517"/>
                    <a:pt x="517" y="669"/>
                    <a:pt x="609" y="851"/>
                  </a:cubicBezTo>
                  <a:cubicBezTo>
                    <a:pt x="609" y="882"/>
                    <a:pt x="639" y="912"/>
                    <a:pt x="639" y="912"/>
                  </a:cubicBezTo>
                  <a:cubicBezTo>
                    <a:pt x="487" y="1003"/>
                    <a:pt x="335" y="1034"/>
                    <a:pt x="183" y="1064"/>
                  </a:cubicBezTo>
                  <a:cubicBezTo>
                    <a:pt x="92" y="1064"/>
                    <a:pt x="31" y="1125"/>
                    <a:pt x="1" y="1125"/>
                  </a:cubicBezTo>
                  <a:lnTo>
                    <a:pt x="31" y="1125"/>
                  </a:lnTo>
                  <a:cubicBezTo>
                    <a:pt x="214" y="1155"/>
                    <a:pt x="396" y="1186"/>
                    <a:pt x="609" y="1277"/>
                  </a:cubicBezTo>
                  <a:cubicBezTo>
                    <a:pt x="639" y="1277"/>
                    <a:pt x="669" y="1307"/>
                    <a:pt x="669" y="1307"/>
                  </a:cubicBezTo>
                  <a:cubicBezTo>
                    <a:pt x="669" y="1338"/>
                    <a:pt x="639" y="1368"/>
                    <a:pt x="639" y="1368"/>
                  </a:cubicBezTo>
                  <a:cubicBezTo>
                    <a:pt x="548" y="1520"/>
                    <a:pt x="487" y="1672"/>
                    <a:pt x="396" y="1793"/>
                  </a:cubicBezTo>
                  <a:cubicBezTo>
                    <a:pt x="365" y="1824"/>
                    <a:pt x="365" y="1885"/>
                    <a:pt x="335" y="1915"/>
                  </a:cubicBezTo>
                  <a:cubicBezTo>
                    <a:pt x="335" y="1915"/>
                    <a:pt x="365" y="1915"/>
                    <a:pt x="365" y="1885"/>
                  </a:cubicBezTo>
                  <a:cubicBezTo>
                    <a:pt x="517" y="1763"/>
                    <a:pt x="700" y="1642"/>
                    <a:pt x="852" y="1581"/>
                  </a:cubicBezTo>
                  <a:cubicBezTo>
                    <a:pt x="913" y="1581"/>
                    <a:pt x="913" y="1520"/>
                    <a:pt x="943" y="1520"/>
                  </a:cubicBezTo>
                  <a:cubicBezTo>
                    <a:pt x="943" y="1581"/>
                    <a:pt x="973" y="1611"/>
                    <a:pt x="973" y="1611"/>
                  </a:cubicBezTo>
                  <a:cubicBezTo>
                    <a:pt x="1065" y="1763"/>
                    <a:pt x="1095" y="1915"/>
                    <a:pt x="1125" y="2097"/>
                  </a:cubicBezTo>
                  <a:cubicBezTo>
                    <a:pt x="1125" y="2128"/>
                    <a:pt x="1125" y="2189"/>
                    <a:pt x="1156" y="2219"/>
                  </a:cubicBezTo>
                  <a:lnTo>
                    <a:pt x="1156" y="2189"/>
                  </a:lnTo>
                  <a:cubicBezTo>
                    <a:pt x="1217" y="1976"/>
                    <a:pt x="1247" y="1793"/>
                    <a:pt x="1308" y="1611"/>
                  </a:cubicBezTo>
                  <a:cubicBezTo>
                    <a:pt x="1308" y="1581"/>
                    <a:pt x="1369" y="1581"/>
                    <a:pt x="1369" y="1520"/>
                  </a:cubicBezTo>
                  <a:cubicBezTo>
                    <a:pt x="1521" y="1581"/>
                    <a:pt x="1612" y="1642"/>
                    <a:pt x="1764" y="1763"/>
                  </a:cubicBezTo>
                  <a:cubicBezTo>
                    <a:pt x="1855" y="1793"/>
                    <a:pt x="1885" y="1824"/>
                    <a:pt x="1976" y="1885"/>
                  </a:cubicBezTo>
                  <a:cubicBezTo>
                    <a:pt x="1976" y="1885"/>
                    <a:pt x="1976" y="1824"/>
                    <a:pt x="1916" y="1824"/>
                  </a:cubicBezTo>
                  <a:cubicBezTo>
                    <a:pt x="1824" y="1672"/>
                    <a:pt x="1703" y="1520"/>
                    <a:pt x="1612" y="1338"/>
                  </a:cubicBezTo>
                  <a:cubicBezTo>
                    <a:pt x="1612" y="1307"/>
                    <a:pt x="1581" y="1307"/>
                    <a:pt x="1581" y="1277"/>
                  </a:cubicBezTo>
                  <a:cubicBezTo>
                    <a:pt x="1673" y="1277"/>
                    <a:pt x="1824" y="1216"/>
                    <a:pt x="1976" y="1186"/>
                  </a:cubicBezTo>
                  <a:cubicBezTo>
                    <a:pt x="2037" y="1186"/>
                    <a:pt x="2128" y="1155"/>
                    <a:pt x="2189" y="1155"/>
                  </a:cubicBezTo>
                  <a:lnTo>
                    <a:pt x="2159" y="1155"/>
                  </a:lnTo>
                  <a:cubicBezTo>
                    <a:pt x="1976" y="1125"/>
                    <a:pt x="1764" y="1064"/>
                    <a:pt x="1581" y="1003"/>
                  </a:cubicBezTo>
                  <a:cubicBezTo>
                    <a:pt x="1551" y="1003"/>
                    <a:pt x="1551" y="973"/>
                    <a:pt x="1521" y="973"/>
                  </a:cubicBezTo>
                  <a:cubicBezTo>
                    <a:pt x="1521" y="912"/>
                    <a:pt x="1521" y="912"/>
                    <a:pt x="1551" y="882"/>
                  </a:cubicBezTo>
                  <a:cubicBezTo>
                    <a:pt x="1612" y="730"/>
                    <a:pt x="1703" y="608"/>
                    <a:pt x="1764" y="517"/>
                  </a:cubicBezTo>
                  <a:cubicBezTo>
                    <a:pt x="1824" y="456"/>
                    <a:pt x="1855" y="395"/>
                    <a:pt x="1885" y="365"/>
                  </a:cubicBezTo>
                  <a:lnTo>
                    <a:pt x="1885" y="365"/>
                  </a:lnTo>
                  <a:cubicBezTo>
                    <a:pt x="1885" y="365"/>
                    <a:pt x="1855" y="365"/>
                    <a:pt x="1855" y="395"/>
                  </a:cubicBezTo>
                  <a:cubicBezTo>
                    <a:pt x="1703" y="517"/>
                    <a:pt x="1551" y="608"/>
                    <a:pt x="1369" y="669"/>
                  </a:cubicBezTo>
                  <a:cubicBezTo>
                    <a:pt x="1308" y="669"/>
                    <a:pt x="1277" y="699"/>
                    <a:pt x="1277" y="699"/>
                  </a:cubicBezTo>
                  <a:cubicBezTo>
                    <a:pt x="1277" y="669"/>
                    <a:pt x="1247" y="669"/>
                    <a:pt x="1247" y="608"/>
                  </a:cubicBezTo>
                  <a:cubicBezTo>
                    <a:pt x="1156" y="456"/>
                    <a:pt x="1156" y="304"/>
                    <a:pt x="1125" y="213"/>
                  </a:cubicBezTo>
                  <a:cubicBezTo>
                    <a:pt x="1125" y="152"/>
                    <a:pt x="1095" y="91"/>
                    <a:pt x="109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8958148" y="430583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3"/>
                    <a:pt x="1034" y="42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730" y="609"/>
                    <a:pt x="578" y="487"/>
                    <a:pt x="456" y="426"/>
                  </a:cubicBezTo>
                  <a:cubicBezTo>
                    <a:pt x="365" y="365"/>
                    <a:pt x="335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396" y="487"/>
                    <a:pt x="517" y="639"/>
                    <a:pt x="608" y="821"/>
                  </a:cubicBezTo>
                  <a:cubicBezTo>
                    <a:pt x="608" y="882"/>
                    <a:pt x="639" y="913"/>
                    <a:pt x="639" y="913"/>
                  </a:cubicBezTo>
                  <a:cubicBezTo>
                    <a:pt x="487" y="973"/>
                    <a:pt x="335" y="1034"/>
                    <a:pt x="183" y="1065"/>
                  </a:cubicBezTo>
                  <a:cubicBezTo>
                    <a:pt x="92" y="1065"/>
                    <a:pt x="31" y="1095"/>
                    <a:pt x="1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0"/>
                    <a:pt x="487" y="1672"/>
                    <a:pt x="396" y="1794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0"/>
                    <a:pt x="943" y="1520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8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6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4" y="1733"/>
                  </a:cubicBezTo>
                  <a:cubicBezTo>
                    <a:pt x="1855" y="1794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15" y="1824"/>
                  </a:cubicBezTo>
                  <a:cubicBezTo>
                    <a:pt x="1824" y="1672"/>
                    <a:pt x="1703" y="1520"/>
                    <a:pt x="1642" y="130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94" y="1065"/>
                    <a:pt x="1581" y="973"/>
                  </a:cubicBezTo>
                  <a:cubicBezTo>
                    <a:pt x="1551" y="973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42" y="730"/>
                    <a:pt x="1703" y="609"/>
                    <a:pt x="1794" y="487"/>
                  </a:cubicBezTo>
                  <a:cubicBezTo>
                    <a:pt x="1824" y="457"/>
                    <a:pt x="1855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5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3509738" y="72245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1"/>
                  </a:moveTo>
                  <a:cubicBezTo>
                    <a:pt x="122" y="1"/>
                    <a:pt x="1" y="122"/>
                    <a:pt x="1" y="213"/>
                  </a:cubicBezTo>
                  <a:cubicBezTo>
                    <a:pt x="1" y="335"/>
                    <a:pt x="122" y="457"/>
                    <a:pt x="213" y="457"/>
                  </a:cubicBezTo>
                  <a:cubicBezTo>
                    <a:pt x="335" y="457"/>
                    <a:pt x="456" y="335"/>
                    <a:pt x="456" y="213"/>
                  </a:cubicBezTo>
                  <a:cubicBezTo>
                    <a:pt x="456" y="12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7"/>
            <p:cNvSpPr/>
            <p:nvPr/>
          </p:nvSpPr>
          <p:spPr>
            <a:xfrm>
              <a:off x="2874147" y="795418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1" y="547"/>
                    <a:pt x="153" y="699"/>
                    <a:pt x="335" y="699"/>
                  </a:cubicBezTo>
                  <a:cubicBezTo>
                    <a:pt x="517" y="699"/>
                    <a:pt x="669" y="547"/>
                    <a:pt x="669" y="36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3994632" y="207925"/>
              <a:ext cx="13643" cy="14761"/>
            </a:xfrm>
            <a:custGeom>
              <a:rect b="b" l="l" r="r" t="t"/>
              <a:pathLst>
                <a:path extrusionOk="0" h="396" w="366">
                  <a:moveTo>
                    <a:pt x="183" y="1"/>
                  </a:moveTo>
                  <a:cubicBezTo>
                    <a:pt x="62" y="1"/>
                    <a:pt x="1" y="92"/>
                    <a:pt x="1" y="183"/>
                  </a:cubicBezTo>
                  <a:cubicBezTo>
                    <a:pt x="1" y="305"/>
                    <a:pt x="62" y="396"/>
                    <a:pt x="183" y="396"/>
                  </a:cubicBezTo>
                  <a:cubicBezTo>
                    <a:pt x="274" y="396"/>
                    <a:pt x="366" y="305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4932913" y="4999128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1"/>
                  </a:moveTo>
                  <a:cubicBezTo>
                    <a:pt x="152" y="1"/>
                    <a:pt x="0" y="122"/>
                    <a:pt x="0" y="305"/>
                  </a:cubicBezTo>
                  <a:cubicBezTo>
                    <a:pt x="0" y="456"/>
                    <a:pt x="152" y="608"/>
                    <a:pt x="304" y="608"/>
                  </a:cubicBezTo>
                  <a:cubicBezTo>
                    <a:pt x="456" y="608"/>
                    <a:pt x="608" y="487"/>
                    <a:pt x="608" y="305"/>
                  </a:cubicBezTo>
                  <a:cubicBezTo>
                    <a:pt x="608" y="122"/>
                    <a:pt x="456" y="1"/>
                    <a:pt x="30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175289" y="1452516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44" y="1"/>
                  </a:moveTo>
                  <a:cubicBezTo>
                    <a:pt x="92" y="1"/>
                    <a:pt x="1" y="122"/>
                    <a:pt x="1" y="274"/>
                  </a:cubicBezTo>
                  <a:cubicBezTo>
                    <a:pt x="1" y="426"/>
                    <a:pt x="92" y="548"/>
                    <a:pt x="244" y="548"/>
                  </a:cubicBezTo>
                  <a:cubicBezTo>
                    <a:pt x="396" y="548"/>
                    <a:pt x="518" y="426"/>
                    <a:pt x="518" y="274"/>
                  </a:cubicBezTo>
                  <a:cubicBezTo>
                    <a:pt x="518" y="153"/>
                    <a:pt x="396" y="6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2007422" y="1002735"/>
              <a:ext cx="13643" cy="13643"/>
            </a:xfrm>
            <a:custGeom>
              <a:rect b="b" l="l" r="r" t="t"/>
              <a:pathLst>
                <a:path extrusionOk="0" h="366" w="366">
                  <a:moveTo>
                    <a:pt x="183" y="0"/>
                  </a:moveTo>
                  <a:cubicBezTo>
                    <a:pt x="62" y="0"/>
                    <a:pt x="1" y="61"/>
                    <a:pt x="1" y="183"/>
                  </a:cubicBezTo>
                  <a:cubicBezTo>
                    <a:pt x="1" y="304"/>
                    <a:pt x="62" y="365"/>
                    <a:pt x="183" y="365"/>
                  </a:cubicBezTo>
                  <a:cubicBezTo>
                    <a:pt x="305" y="365"/>
                    <a:pt x="366" y="304"/>
                    <a:pt x="366" y="183"/>
                  </a:cubicBezTo>
                  <a:cubicBezTo>
                    <a:pt x="366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283215" y="110662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6"/>
                    <a:pt x="92" y="457"/>
                    <a:pt x="214" y="457"/>
                  </a:cubicBezTo>
                  <a:cubicBezTo>
                    <a:pt x="335" y="457"/>
                    <a:pt x="457" y="366"/>
                    <a:pt x="457" y="244"/>
                  </a:cubicBezTo>
                  <a:cubicBezTo>
                    <a:pt x="457" y="12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695462" y="904914"/>
              <a:ext cx="20427" cy="20427"/>
            </a:xfrm>
            <a:custGeom>
              <a:rect b="b" l="l" r="r" t="t"/>
              <a:pathLst>
                <a:path extrusionOk="0" h="548" w="54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977586" y="1317697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18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04"/>
                    <a:pt x="91" y="396"/>
                    <a:pt x="183" y="396"/>
                  </a:cubicBezTo>
                  <a:cubicBezTo>
                    <a:pt x="304" y="396"/>
                    <a:pt x="395" y="304"/>
                    <a:pt x="395" y="213"/>
                  </a:cubicBezTo>
                  <a:cubicBezTo>
                    <a:pt x="39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2629236" y="5033369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1"/>
                  </a:moveTo>
                  <a:cubicBezTo>
                    <a:pt x="123" y="1"/>
                    <a:pt x="1" y="122"/>
                    <a:pt x="1" y="244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335" y="456"/>
                    <a:pt x="457" y="335"/>
                    <a:pt x="457" y="244"/>
                  </a:cubicBezTo>
                  <a:cubicBezTo>
                    <a:pt x="457" y="122"/>
                    <a:pt x="335" y="3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40600" y="98801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0"/>
                  </a:moveTo>
                  <a:cubicBezTo>
                    <a:pt x="92" y="0"/>
                    <a:pt x="1" y="122"/>
                    <a:pt x="1" y="244"/>
                  </a:cubicBezTo>
                  <a:cubicBezTo>
                    <a:pt x="1" y="36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4"/>
                  </a:cubicBezTo>
                  <a:cubicBezTo>
                    <a:pt x="457" y="122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1187176" y="366025"/>
              <a:ext cx="9095" cy="9095"/>
            </a:xfrm>
            <a:custGeom>
              <a:rect b="b" l="l" r="r" t="t"/>
              <a:pathLst>
                <a:path extrusionOk="0" h="244" w="244">
                  <a:moveTo>
                    <a:pt x="122" y="0"/>
                  </a:moveTo>
                  <a:cubicBezTo>
                    <a:pt x="31" y="0"/>
                    <a:pt x="0" y="61"/>
                    <a:pt x="0" y="122"/>
                  </a:cubicBezTo>
                  <a:cubicBezTo>
                    <a:pt x="0" y="213"/>
                    <a:pt x="31" y="243"/>
                    <a:pt x="122" y="243"/>
                  </a:cubicBezTo>
                  <a:cubicBezTo>
                    <a:pt x="183" y="243"/>
                    <a:pt x="244" y="213"/>
                    <a:pt x="244" y="122"/>
                  </a:cubicBezTo>
                  <a:cubicBezTo>
                    <a:pt x="244" y="61"/>
                    <a:pt x="152" y="31"/>
                    <a:pt x="12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1414882" y="82713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66" y="456"/>
                    <a:pt x="457" y="335"/>
                    <a:pt x="457" y="213"/>
                  </a:cubicBezTo>
                  <a:cubicBezTo>
                    <a:pt x="457" y="9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2176284" y="4254857"/>
              <a:ext cx="11369" cy="11369"/>
            </a:xfrm>
            <a:custGeom>
              <a:rect b="b" l="l" r="r" t="t"/>
              <a:pathLst>
                <a:path extrusionOk="0" h="305" w="305">
                  <a:moveTo>
                    <a:pt x="152" y="0"/>
                  </a:moveTo>
                  <a:cubicBezTo>
                    <a:pt x="61" y="0"/>
                    <a:pt x="0" y="61"/>
                    <a:pt x="0" y="152"/>
                  </a:cubicBezTo>
                  <a:cubicBezTo>
                    <a:pt x="0" y="213"/>
                    <a:pt x="61" y="304"/>
                    <a:pt x="152" y="304"/>
                  </a:cubicBezTo>
                  <a:cubicBezTo>
                    <a:pt x="213" y="304"/>
                    <a:pt x="304" y="213"/>
                    <a:pt x="304" y="152"/>
                  </a:cubicBezTo>
                  <a:cubicBezTo>
                    <a:pt x="304" y="61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2715859" y="4753245"/>
              <a:ext cx="20464" cy="20427"/>
            </a:xfrm>
            <a:custGeom>
              <a:rect b="b" l="l" r="r" t="t"/>
              <a:pathLst>
                <a:path extrusionOk="0" h="548" w="549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145228" y="2621768"/>
              <a:ext cx="19308" cy="19308"/>
            </a:xfrm>
            <a:custGeom>
              <a:rect b="b" l="l" r="r" t="t"/>
              <a:pathLst>
                <a:path extrusionOk="0" h="51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18" y="395"/>
                    <a:pt x="518" y="274"/>
                  </a:cubicBezTo>
                  <a:cubicBezTo>
                    <a:pt x="51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7"/>
            <p:cNvSpPr/>
            <p:nvPr/>
          </p:nvSpPr>
          <p:spPr>
            <a:xfrm>
              <a:off x="151026" y="314838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48" y="395"/>
                    <a:pt x="548" y="243"/>
                  </a:cubicBezTo>
                  <a:cubicBezTo>
                    <a:pt x="548" y="152"/>
                    <a:pt x="426" y="31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>
              <a:off x="179966" y="2013337"/>
              <a:ext cx="43090" cy="4309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>
              <a:off x="8441566" y="5014530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13" y="1"/>
                    <a:pt x="1" y="21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7"/>
            <p:cNvSpPr/>
            <p:nvPr/>
          </p:nvSpPr>
          <p:spPr>
            <a:xfrm>
              <a:off x="8401093" y="3710075"/>
              <a:ext cx="18153" cy="15916"/>
            </a:xfrm>
            <a:custGeom>
              <a:rect b="b" l="l" r="r" t="t"/>
              <a:pathLst>
                <a:path extrusionOk="0" h="427" w="487">
                  <a:moveTo>
                    <a:pt x="244" y="1"/>
                  </a:moveTo>
                  <a:cubicBezTo>
                    <a:pt x="122" y="1"/>
                    <a:pt x="0" y="62"/>
                    <a:pt x="0" y="214"/>
                  </a:cubicBezTo>
                  <a:cubicBezTo>
                    <a:pt x="0" y="335"/>
                    <a:pt x="122" y="426"/>
                    <a:pt x="244" y="426"/>
                  </a:cubicBezTo>
                  <a:cubicBezTo>
                    <a:pt x="365" y="426"/>
                    <a:pt x="487" y="366"/>
                    <a:pt x="487" y="214"/>
                  </a:cubicBezTo>
                  <a:cubicBezTo>
                    <a:pt x="487" y="6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3866584" y="5073513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8"/>
                    <a:pt x="274" y="548"/>
                  </a:cubicBezTo>
                  <a:cubicBezTo>
                    <a:pt x="396" y="548"/>
                    <a:pt x="517" y="426"/>
                    <a:pt x="517" y="274"/>
                  </a:cubicBezTo>
                  <a:cubicBezTo>
                    <a:pt x="51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7"/>
            <p:cNvSpPr/>
            <p:nvPr/>
          </p:nvSpPr>
          <p:spPr>
            <a:xfrm>
              <a:off x="3516198" y="5010480"/>
              <a:ext cx="31758" cy="30603"/>
            </a:xfrm>
            <a:custGeom>
              <a:rect b="b" l="l" r="r" t="t"/>
              <a:pathLst>
                <a:path extrusionOk="0" h="821" w="852">
                  <a:moveTo>
                    <a:pt x="426" y="0"/>
                  </a:moveTo>
                  <a:cubicBezTo>
                    <a:pt x="214" y="0"/>
                    <a:pt x="1" y="183"/>
                    <a:pt x="1" y="426"/>
                  </a:cubicBezTo>
                  <a:cubicBezTo>
                    <a:pt x="1" y="639"/>
                    <a:pt x="214" y="821"/>
                    <a:pt x="426" y="821"/>
                  </a:cubicBezTo>
                  <a:cubicBezTo>
                    <a:pt x="670" y="821"/>
                    <a:pt x="852" y="639"/>
                    <a:pt x="852" y="426"/>
                  </a:cubicBezTo>
                  <a:cubicBezTo>
                    <a:pt x="852" y="183"/>
                    <a:pt x="670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7"/>
            <p:cNvSpPr/>
            <p:nvPr/>
          </p:nvSpPr>
          <p:spPr>
            <a:xfrm>
              <a:off x="8948348" y="4479600"/>
              <a:ext cx="34032" cy="34032"/>
            </a:xfrm>
            <a:custGeom>
              <a:rect b="b" l="l" r="r" t="t"/>
              <a:pathLst>
                <a:path extrusionOk="0" h="913" w="913">
                  <a:moveTo>
                    <a:pt x="456" y="1"/>
                  </a:moveTo>
                  <a:cubicBezTo>
                    <a:pt x="183" y="1"/>
                    <a:pt x="0" y="244"/>
                    <a:pt x="0" y="457"/>
                  </a:cubicBezTo>
                  <a:cubicBezTo>
                    <a:pt x="0" y="730"/>
                    <a:pt x="183" y="913"/>
                    <a:pt x="456" y="913"/>
                  </a:cubicBezTo>
                  <a:cubicBezTo>
                    <a:pt x="730" y="913"/>
                    <a:pt x="912" y="700"/>
                    <a:pt x="912" y="457"/>
                  </a:cubicBezTo>
                  <a:cubicBezTo>
                    <a:pt x="912" y="244"/>
                    <a:pt x="730" y="1"/>
                    <a:pt x="456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7"/>
            <p:cNvSpPr/>
            <p:nvPr/>
          </p:nvSpPr>
          <p:spPr>
            <a:xfrm>
              <a:off x="4425181" y="37994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0" y="487"/>
                    <a:pt x="122" y="608"/>
                    <a:pt x="304" y="608"/>
                  </a:cubicBezTo>
                  <a:cubicBezTo>
                    <a:pt x="456" y="608"/>
                    <a:pt x="608" y="487"/>
                    <a:pt x="608" y="304"/>
                  </a:cubicBezTo>
                  <a:cubicBezTo>
                    <a:pt x="608" y="122"/>
                    <a:pt x="456" y="0"/>
                    <a:pt x="30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7"/>
            <p:cNvSpPr/>
            <p:nvPr/>
          </p:nvSpPr>
          <p:spPr>
            <a:xfrm>
              <a:off x="6236984" y="4836826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7"/>
            <p:cNvSpPr/>
            <p:nvPr/>
          </p:nvSpPr>
          <p:spPr>
            <a:xfrm>
              <a:off x="4105073" y="4992021"/>
              <a:ext cx="24937" cy="26093"/>
            </a:xfrm>
            <a:custGeom>
              <a:rect b="b" l="l" r="r" t="t"/>
              <a:pathLst>
                <a:path extrusionOk="0" h="700" w="669">
                  <a:moveTo>
                    <a:pt x="335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47"/>
                    <a:pt x="152" y="699"/>
                    <a:pt x="335" y="699"/>
                  </a:cubicBezTo>
                  <a:cubicBezTo>
                    <a:pt x="517" y="699"/>
                    <a:pt x="669" y="54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7"/>
            <p:cNvSpPr/>
            <p:nvPr/>
          </p:nvSpPr>
          <p:spPr>
            <a:xfrm>
              <a:off x="6139230" y="119520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7"/>
            <p:cNvSpPr/>
            <p:nvPr/>
          </p:nvSpPr>
          <p:spPr>
            <a:xfrm>
              <a:off x="5359856" y="4752737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1" y="608"/>
                    <a:pt x="183" y="760"/>
                    <a:pt x="365" y="760"/>
                  </a:cubicBezTo>
                  <a:cubicBezTo>
                    <a:pt x="609" y="760"/>
                    <a:pt x="761" y="547"/>
                    <a:pt x="761" y="365"/>
                  </a:cubicBezTo>
                  <a:cubicBezTo>
                    <a:pt x="761" y="183"/>
                    <a:pt x="609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7"/>
            <p:cNvSpPr/>
            <p:nvPr/>
          </p:nvSpPr>
          <p:spPr>
            <a:xfrm>
              <a:off x="5816459" y="79811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213" y="1"/>
                  </a:moveTo>
                  <a:cubicBezTo>
                    <a:pt x="91" y="1"/>
                    <a:pt x="0" y="92"/>
                    <a:pt x="0" y="213"/>
                  </a:cubicBezTo>
                  <a:cubicBezTo>
                    <a:pt x="0" y="305"/>
                    <a:pt x="91" y="396"/>
                    <a:pt x="213" y="396"/>
                  </a:cubicBezTo>
                  <a:cubicBezTo>
                    <a:pt x="304" y="396"/>
                    <a:pt x="395" y="305"/>
                    <a:pt x="395" y="213"/>
                  </a:cubicBezTo>
                  <a:cubicBezTo>
                    <a:pt x="395" y="92"/>
                    <a:pt x="304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7003775" y="59106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1"/>
                  </a:moveTo>
                  <a:cubicBezTo>
                    <a:pt x="153" y="1"/>
                    <a:pt x="1" y="153"/>
                    <a:pt x="1" y="365"/>
                  </a:cubicBezTo>
                  <a:cubicBezTo>
                    <a:pt x="1" y="548"/>
                    <a:pt x="153" y="700"/>
                    <a:pt x="335" y="700"/>
                  </a:cubicBezTo>
                  <a:cubicBezTo>
                    <a:pt x="518" y="700"/>
                    <a:pt x="670" y="548"/>
                    <a:pt x="670" y="365"/>
                  </a:cubicBez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7"/>
            <p:cNvSpPr/>
            <p:nvPr/>
          </p:nvSpPr>
          <p:spPr>
            <a:xfrm>
              <a:off x="6634430" y="5002831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5" y="0"/>
                  </a:moveTo>
                  <a:cubicBezTo>
                    <a:pt x="122" y="0"/>
                    <a:pt x="1" y="152"/>
                    <a:pt x="1" y="304"/>
                  </a:cubicBezTo>
                  <a:cubicBezTo>
                    <a:pt x="1" y="487"/>
                    <a:pt x="122" y="608"/>
                    <a:pt x="305" y="608"/>
                  </a:cubicBezTo>
                  <a:cubicBezTo>
                    <a:pt x="457" y="608"/>
                    <a:pt x="609" y="487"/>
                    <a:pt x="609" y="304"/>
                  </a:cubicBezTo>
                  <a:cubicBezTo>
                    <a:pt x="609" y="152"/>
                    <a:pt x="457" y="0"/>
                    <a:pt x="30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7"/>
            <p:cNvSpPr/>
            <p:nvPr/>
          </p:nvSpPr>
          <p:spPr>
            <a:xfrm>
              <a:off x="8877525" y="1780898"/>
              <a:ext cx="17035" cy="17221"/>
            </a:xfrm>
            <a:custGeom>
              <a:rect b="b" l="l" r="r" t="t"/>
              <a:pathLst>
                <a:path extrusionOk="0" h="462" w="457">
                  <a:moveTo>
                    <a:pt x="251" y="1"/>
                  </a:moveTo>
                  <a:cubicBezTo>
                    <a:pt x="238" y="1"/>
                    <a:pt x="226" y="2"/>
                    <a:pt x="213" y="5"/>
                  </a:cubicBezTo>
                  <a:cubicBezTo>
                    <a:pt x="91" y="5"/>
                    <a:pt x="0" y="127"/>
                    <a:pt x="0" y="248"/>
                  </a:cubicBezTo>
                  <a:cubicBezTo>
                    <a:pt x="0" y="370"/>
                    <a:pt x="91" y="461"/>
                    <a:pt x="213" y="461"/>
                  </a:cubicBezTo>
                  <a:cubicBezTo>
                    <a:pt x="334" y="461"/>
                    <a:pt x="456" y="370"/>
                    <a:pt x="456" y="248"/>
                  </a:cubicBezTo>
                  <a:cubicBezTo>
                    <a:pt x="456" y="112"/>
                    <a:pt x="359" y="1"/>
                    <a:pt x="25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7"/>
            <p:cNvSpPr/>
            <p:nvPr/>
          </p:nvSpPr>
          <p:spPr>
            <a:xfrm>
              <a:off x="8887142" y="292122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426" y="517"/>
                    <a:pt x="547" y="396"/>
                    <a:pt x="547" y="244"/>
                  </a:cubicBezTo>
                  <a:cubicBezTo>
                    <a:pt x="547" y="92"/>
                    <a:pt x="395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7"/>
            <p:cNvSpPr/>
            <p:nvPr/>
          </p:nvSpPr>
          <p:spPr>
            <a:xfrm>
              <a:off x="8193402" y="90639"/>
              <a:ext cx="36306" cy="36269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7"/>
            <p:cNvSpPr/>
            <p:nvPr/>
          </p:nvSpPr>
          <p:spPr>
            <a:xfrm>
              <a:off x="6813653" y="4821258"/>
              <a:ext cx="26093" cy="24974"/>
            </a:xfrm>
            <a:custGeom>
              <a:rect b="b" l="l" r="r" t="t"/>
              <a:pathLst>
                <a:path extrusionOk="0" h="670" w="700">
                  <a:moveTo>
                    <a:pt x="36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65" y="669"/>
                  </a:cubicBezTo>
                  <a:cubicBezTo>
                    <a:pt x="547" y="669"/>
                    <a:pt x="699" y="517"/>
                    <a:pt x="699" y="335"/>
                  </a:cubicBezTo>
                  <a:cubicBezTo>
                    <a:pt x="699" y="152"/>
                    <a:pt x="547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7"/>
            <p:cNvSpPr/>
            <p:nvPr/>
          </p:nvSpPr>
          <p:spPr>
            <a:xfrm>
              <a:off x="8952482" y="81014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6" y="335"/>
                    <a:pt x="456" y="213"/>
                  </a:cubicBezTo>
                  <a:cubicBezTo>
                    <a:pt x="456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7"/>
            <p:cNvSpPr/>
            <p:nvPr/>
          </p:nvSpPr>
          <p:spPr>
            <a:xfrm>
              <a:off x="8964205" y="1338086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7"/>
            <p:cNvSpPr/>
            <p:nvPr/>
          </p:nvSpPr>
          <p:spPr>
            <a:xfrm>
              <a:off x="8933752" y="1963825"/>
              <a:ext cx="31758" cy="31758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0" y="182"/>
                    <a:pt x="0" y="426"/>
                  </a:cubicBezTo>
                  <a:cubicBezTo>
                    <a:pt x="0" y="669"/>
                    <a:pt x="183" y="851"/>
                    <a:pt x="426" y="851"/>
                  </a:cubicBezTo>
                  <a:cubicBezTo>
                    <a:pt x="669" y="851"/>
                    <a:pt x="851" y="669"/>
                    <a:pt x="851" y="426"/>
                  </a:cubicBezTo>
                  <a:cubicBezTo>
                    <a:pt x="851" y="182"/>
                    <a:pt x="669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7"/>
          <p:cNvSpPr/>
          <p:nvPr/>
        </p:nvSpPr>
        <p:spPr>
          <a:xfrm>
            <a:off x="391493" y="192725"/>
            <a:ext cx="8359800" cy="4758000"/>
          </a:xfrm>
          <a:prstGeom prst="roundRect">
            <a:avLst>
              <a:gd fmla="val 2025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7"/>
          <p:cNvSpPr/>
          <p:nvPr/>
        </p:nvSpPr>
        <p:spPr>
          <a:xfrm>
            <a:off x="720000" y="435857"/>
            <a:ext cx="7692900" cy="6027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00E1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7"/>
          <p:cNvSpPr/>
          <p:nvPr/>
        </p:nvSpPr>
        <p:spPr>
          <a:xfrm flipH="1">
            <a:off x="720000" y="1220800"/>
            <a:ext cx="4888500" cy="3384000"/>
          </a:xfrm>
          <a:prstGeom prst="roundRect">
            <a:avLst>
              <a:gd fmla="val 2554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7"/>
          <p:cNvSpPr txBox="1"/>
          <p:nvPr>
            <p:ph type="title"/>
          </p:nvPr>
        </p:nvSpPr>
        <p:spPr>
          <a:xfrm>
            <a:off x="720000" y="540000"/>
            <a:ext cx="77043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13" name="Google Shape;313;p7"/>
          <p:cNvSpPr txBox="1"/>
          <p:nvPr>
            <p:ph idx="1" type="body"/>
          </p:nvPr>
        </p:nvSpPr>
        <p:spPr>
          <a:xfrm>
            <a:off x="1024800" y="1767375"/>
            <a:ext cx="4261200" cy="24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314" name="Google Shape;314;p7"/>
          <p:cNvSpPr/>
          <p:nvPr/>
        </p:nvSpPr>
        <p:spPr>
          <a:xfrm flipH="1">
            <a:off x="5608500" y="1220800"/>
            <a:ext cx="2815500" cy="3384000"/>
          </a:xfrm>
          <a:prstGeom prst="roundRect">
            <a:avLst>
              <a:gd fmla="val 3692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oogle Shape;316;p8"/>
          <p:cNvGrpSpPr/>
          <p:nvPr/>
        </p:nvGrpSpPr>
        <p:grpSpPr>
          <a:xfrm>
            <a:off x="37929" y="35116"/>
            <a:ext cx="9082835" cy="5058823"/>
            <a:chOff x="40600" y="35116"/>
            <a:chExt cx="8999143" cy="5058823"/>
          </a:xfrm>
        </p:grpSpPr>
        <p:sp>
          <p:nvSpPr>
            <p:cNvPr id="317" name="Google Shape;317;p8"/>
            <p:cNvSpPr/>
            <p:nvPr/>
          </p:nvSpPr>
          <p:spPr>
            <a:xfrm>
              <a:off x="179319" y="76630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4"/>
                    <a:pt x="1004" y="39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52" y="639"/>
                  </a:lnTo>
                  <a:cubicBezTo>
                    <a:pt x="700" y="609"/>
                    <a:pt x="548" y="487"/>
                    <a:pt x="456" y="426"/>
                  </a:cubicBezTo>
                  <a:cubicBezTo>
                    <a:pt x="365" y="366"/>
                    <a:pt x="335" y="335"/>
                    <a:pt x="244" y="305"/>
                  </a:cubicBezTo>
                  <a:lnTo>
                    <a:pt x="244" y="305"/>
                  </a:lnTo>
                  <a:cubicBezTo>
                    <a:pt x="244" y="305"/>
                    <a:pt x="244" y="335"/>
                    <a:pt x="304" y="335"/>
                  </a:cubicBezTo>
                  <a:cubicBezTo>
                    <a:pt x="396" y="487"/>
                    <a:pt x="517" y="639"/>
                    <a:pt x="608" y="822"/>
                  </a:cubicBezTo>
                  <a:cubicBezTo>
                    <a:pt x="608" y="852"/>
                    <a:pt x="639" y="913"/>
                    <a:pt x="639" y="913"/>
                  </a:cubicBezTo>
                  <a:cubicBezTo>
                    <a:pt x="487" y="974"/>
                    <a:pt x="335" y="1034"/>
                    <a:pt x="183" y="1065"/>
                  </a:cubicBezTo>
                  <a:cubicBezTo>
                    <a:pt x="92" y="1065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1"/>
                    <a:pt x="487" y="1673"/>
                    <a:pt x="396" y="1794"/>
                  </a:cubicBezTo>
                  <a:cubicBezTo>
                    <a:pt x="365" y="1825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1"/>
                    <a:pt x="943" y="1521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9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7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1"/>
                  </a:cubicBezTo>
                  <a:cubicBezTo>
                    <a:pt x="1520" y="1551"/>
                    <a:pt x="1611" y="1642"/>
                    <a:pt x="1763" y="1733"/>
                  </a:cubicBezTo>
                  <a:cubicBezTo>
                    <a:pt x="1855" y="179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3" y="1521"/>
                    <a:pt x="1611" y="133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672" y="1247"/>
                    <a:pt x="179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63" y="1065"/>
                    <a:pt x="1581" y="974"/>
                  </a:cubicBezTo>
                  <a:cubicBezTo>
                    <a:pt x="1551" y="974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11" y="730"/>
                    <a:pt x="1703" y="609"/>
                    <a:pt x="1763" y="487"/>
                  </a:cubicBezTo>
                  <a:cubicBezTo>
                    <a:pt x="1794" y="457"/>
                    <a:pt x="1855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6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08" y="639"/>
                    <a:pt x="1277" y="670"/>
                    <a:pt x="1277" y="670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2364876" y="60666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4" y="1"/>
                  </a:moveTo>
                  <a:lnTo>
                    <a:pt x="1094" y="31"/>
                  </a:lnTo>
                  <a:cubicBezTo>
                    <a:pt x="1064" y="214"/>
                    <a:pt x="1034" y="396"/>
                    <a:pt x="942" y="548"/>
                  </a:cubicBezTo>
                  <a:cubicBezTo>
                    <a:pt x="942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699" y="609"/>
                    <a:pt x="547" y="487"/>
                    <a:pt x="456" y="396"/>
                  </a:cubicBezTo>
                  <a:cubicBezTo>
                    <a:pt x="365" y="366"/>
                    <a:pt x="334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426" y="487"/>
                    <a:pt x="517" y="639"/>
                    <a:pt x="608" y="822"/>
                  </a:cubicBezTo>
                  <a:cubicBezTo>
                    <a:pt x="608" y="852"/>
                    <a:pt x="638" y="913"/>
                    <a:pt x="638" y="913"/>
                  </a:cubicBezTo>
                  <a:cubicBezTo>
                    <a:pt x="486" y="974"/>
                    <a:pt x="334" y="1004"/>
                    <a:pt x="182" y="1065"/>
                  </a:cubicBezTo>
                  <a:cubicBezTo>
                    <a:pt x="122" y="1065"/>
                    <a:pt x="30" y="1095"/>
                    <a:pt x="0" y="1095"/>
                  </a:cubicBezTo>
                  <a:lnTo>
                    <a:pt x="30" y="1095"/>
                  </a:lnTo>
                  <a:cubicBezTo>
                    <a:pt x="213" y="1126"/>
                    <a:pt x="426" y="1156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8"/>
                    <a:pt x="638" y="1369"/>
                    <a:pt x="638" y="1369"/>
                  </a:cubicBezTo>
                  <a:cubicBezTo>
                    <a:pt x="578" y="1490"/>
                    <a:pt x="486" y="1673"/>
                    <a:pt x="426" y="1764"/>
                  </a:cubicBezTo>
                  <a:cubicBezTo>
                    <a:pt x="365" y="1825"/>
                    <a:pt x="365" y="1855"/>
                    <a:pt x="334" y="1885"/>
                  </a:cubicBezTo>
                  <a:cubicBezTo>
                    <a:pt x="334" y="1885"/>
                    <a:pt x="365" y="1885"/>
                    <a:pt x="365" y="1855"/>
                  </a:cubicBezTo>
                  <a:cubicBezTo>
                    <a:pt x="517" y="1733"/>
                    <a:pt x="730" y="1612"/>
                    <a:pt x="882" y="1551"/>
                  </a:cubicBezTo>
                  <a:cubicBezTo>
                    <a:pt x="912" y="1551"/>
                    <a:pt x="912" y="1490"/>
                    <a:pt x="942" y="149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8"/>
                  </a:cubicBezTo>
                  <a:cubicBezTo>
                    <a:pt x="1125" y="2129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46"/>
                    <a:pt x="1246" y="1764"/>
                    <a:pt x="1338" y="1581"/>
                  </a:cubicBezTo>
                  <a:cubicBezTo>
                    <a:pt x="1338" y="1551"/>
                    <a:pt x="1368" y="1551"/>
                    <a:pt x="1368" y="1490"/>
                  </a:cubicBezTo>
                  <a:cubicBezTo>
                    <a:pt x="1520" y="1551"/>
                    <a:pt x="1641" y="1612"/>
                    <a:pt x="1793" y="1733"/>
                  </a:cubicBezTo>
                  <a:cubicBezTo>
                    <a:pt x="1854" y="176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2" y="1490"/>
                    <a:pt x="1611" y="130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702" y="1247"/>
                    <a:pt x="1824" y="1217"/>
                    <a:pt x="1976" y="1156"/>
                  </a:cubicBezTo>
                  <a:cubicBezTo>
                    <a:pt x="2037" y="1156"/>
                    <a:pt x="2128" y="1126"/>
                    <a:pt x="2189" y="1126"/>
                  </a:cubicBezTo>
                  <a:lnTo>
                    <a:pt x="2158" y="1126"/>
                  </a:lnTo>
                  <a:cubicBezTo>
                    <a:pt x="1976" y="1095"/>
                    <a:pt x="1793" y="1065"/>
                    <a:pt x="1581" y="974"/>
                  </a:cubicBezTo>
                  <a:cubicBezTo>
                    <a:pt x="1550" y="974"/>
                    <a:pt x="1550" y="943"/>
                    <a:pt x="1520" y="943"/>
                  </a:cubicBezTo>
                  <a:cubicBezTo>
                    <a:pt x="1520" y="882"/>
                    <a:pt x="1520" y="882"/>
                    <a:pt x="1550" y="852"/>
                  </a:cubicBezTo>
                  <a:cubicBezTo>
                    <a:pt x="1641" y="700"/>
                    <a:pt x="1702" y="609"/>
                    <a:pt x="1793" y="487"/>
                  </a:cubicBezTo>
                  <a:cubicBezTo>
                    <a:pt x="1824" y="426"/>
                    <a:pt x="1854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6"/>
                  </a:cubicBezTo>
                  <a:cubicBezTo>
                    <a:pt x="1702" y="487"/>
                    <a:pt x="1550" y="609"/>
                    <a:pt x="1368" y="639"/>
                  </a:cubicBezTo>
                  <a:cubicBezTo>
                    <a:pt x="1307" y="639"/>
                    <a:pt x="1277" y="670"/>
                    <a:pt x="1277" y="670"/>
                  </a:cubicBezTo>
                  <a:cubicBezTo>
                    <a:pt x="1277" y="639"/>
                    <a:pt x="1246" y="639"/>
                    <a:pt x="1246" y="609"/>
                  </a:cubicBezTo>
                  <a:cubicBezTo>
                    <a:pt x="1186" y="457"/>
                    <a:pt x="1186" y="305"/>
                    <a:pt x="1125" y="183"/>
                  </a:cubicBezTo>
                  <a:cubicBezTo>
                    <a:pt x="1125" y="153"/>
                    <a:pt x="1094" y="62"/>
                    <a:pt x="109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97734" y="4291743"/>
              <a:ext cx="81595" cy="81595"/>
            </a:xfrm>
            <a:custGeom>
              <a:rect b="b" l="l" r="r" t="t"/>
              <a:pathLst>
                <a:path extrusionOk="0" h="2189" w="2189">
                  <a:moveTo>
                    <a:pt x="1094" y="0"/>
                  </a:moveTo>
                  <a:lnTo>
                    <a:pt x="1094" y="31"/>
                  </a:lnTo>
                  <a:cubicBezTo>
                    <a:pt x="1064" y="213"/>
                    <a:pt x="1034" y="426"/>
                    <a:pt x="942" y="578"/>
                  </a:cubicBezTo>
                  <a:cubicBezTo>
                    <a:pt x="942" y="608"/>
                    <a:pt x="912" y="639"/>
                    <a:pt x="912" y="639"/>
                  </a:cubicBezTo>
                  <a:lnTo>
                    <a:pt x="851" y="639"/>
                  </a:lnTo>
                  <a:cubicBezTo>
                    <a:pt x="730" y="608"/>
                    <a:pt x="547" y="487"/>
                    <a:pt x="456" y="426"/>
                  </a:cubicBezTo>
                  <a:cubicBezTo>
                    <a:pt x="365" y="365"/>
                    <a:pt x="335" y="335"/>
                    <a:pt x="243" y="304"/>
                  </a:cubicBezTo>
                  <a:lnTo>
                    <a:pt x="243" y="304"/>
                  </a:lnTo>
                  <a:cubicBezTo>
                    <a:pt x="243" y="304"/>
                    <a:pt x="243" y="335"/>
                    <a:pt x="304" y="335"/>
                  </a:cubicBezTo>
                  <a:cubicBezTo>
                    <a:pt x="395" y="487"/>
                    <a:pt x="517" y="639"/>
                    <a:pt x="608" y="821"/>
                  </a:cubicBezTo>
                  <a:cubicBezTo>
                    <a:pt x="608" y="852"/>
                    <a:pt x="638" y="912"/>
                    <a:pt x="638" y="912"/>
                  </a:cubicBezTo>
                  <a:cubicBezTo>
                    <a:pt x="486" y="973"/>
                    <a:pt x="335" y="1003"/>
                    <a:pt x="183" y="1064"/>
                  </a:cubicBezTo>
                  <a:cubicBezTo>
                    <a:pt x="122" y="1064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426" y="1155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7"/>
                    <a:pt x="638" y="1368"/>
                    <a:pt x="638" y="1368"/>
                  </a:cubicBezTo>
                  <a:cubicBezTo>
                    <a:pt x="578" y="1520"/>
                    <a:pt x="486" y="1672"/>
                    <a:pt x="395" y="1763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30" y="1611"/>
                    <a:pt x="882" y="1551"/>
                  </a:cubicBezTo>
                  <a:cubicBezTo>
                    <a:pt x="912" y="1551"/>
                    <a:pt x="912" y="1520"/>
                    <a:pt x="942" y="152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7"/>
                  </a:cubicBezTo>
                  <a:cubicBezTo>
                    <a:pt x="1125" y="2128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76"/>
                    <a:pt x="1246" y="1763"/>
                    <a:pt x="1338" y="1581"/>
                  </a:cubicBezTo>
                  <a:cubicBezTo>
                    <a:pt x="133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3" y="1733"/>
                  </a:cubicBezTo>
                  <a:cubicBezTo>
                    <a:pt x="1854" y="1763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45" y="1824"/>
                  </a:cubicBezTo>
                  <a:cubicBezTo>
                    <a:pt x="1824" y="1672"/>
                    <a:pt x="1702" y="1520"/>
                    <a:pt x="1642" y="133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6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8" y="1125"/>
                  </a:lnTo>
                  <a:cubicBezTo>
                    <a:pt x="1976" y="1095"/>
                    <a:pt x="1793" y="1064"/>
                    <a:pt x="1581" y="973"/>
                  </a:cubicBezTo>
                  <a:cubicBezTo>
                    <a:pt x="1550" y="973"/>
                    <a:pt x="1550" y="943"/>
                    <a:pt x="1520" y="943"/>
                  </a:cubicBezTo>
                  <a:cubicBezTo>
                    <a:pt x="1520" y="912"/>
                    <a:pt x="1520" y="912"/>
                    <a:pt x="1550" y="882"/>
                  </a:cubicBezTo>
                  <a:cubicBezTo>
                    <a:pt x="1642" y="730"/>
                    <a:pt x="1702" y="608"/>
                    <a:pt x="1793" y="487"/>
                  </a:cubicBezTo>
                  <a:cubicBezTo>
                    <a:pt x="1824" y="456"/>
                    <a:pt x="1854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5"/>
                  </a:cubicBezTo>
                  <a:cubicBezTo>
                    <a:pt x="1702" y="487"/>
                    <a:pt x="1550" y="608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6" y="639"/>
                    <a:pt x="1246" y="608"/>
                  </a:cubicBezTo>
                  <a:cubicBezTo>
                    <a:pt x="1186" y="456"/>
                    <a:pt x="1186" y="304"/>
                    <a:pt x="1125" y="183"/>
                  </a:cubicBezTo>
                  <a:cubicBezTo>
                    <a:pt x="1125" y="152"/>
                    <a:pt x="1094" y="61"/>
                    <a:pt x="109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5555658" y="35116"/>
              <a:ext cx="81632" cy="82751"/>
            </a:xfrm>
            <a:custGeom>
              <a:rect b="b" l="l" r="r" t="t"/>
              <a:pathLst>
                <a:path extrusionOk="0" h="2220" w="2190">
                  <a:moveTo>
                    <a:pt x="1095" y="0"/>
                  </a:moveTo>
                  <a:lnTo>
                    <a:pt x="1095" y="61"/>
                  </a:lnTo>
                  <a:cubicBezTo>
                    <a:pt x="1065" y="243"/>
                    <a:pt x="1004" y="426"/>
                    <a:pt x="943" y="578"/>
                  </a:cubicBezTo>
                  <a:cubicBezTo>
                    <a:pt x="943" y="608"/>
                    <a:pt x="913" y="669"/>
                    <a:pt x="913" y="669"/>
                  </a:cubicBezTo>
                  <a:lnTo>
                    <a:pt x="852" y="669"/>
                  </a:lnTo>
                  <a:cubicBezTo>
                    <a:pt x="700" y="608"/>
                    <a:pt x="548" y="517"/>
                    <a:pt x="457" y="426"/>
                  </a:cubicBezTo>
                  <a:cubicBezTo>
                    <a:pt x="365" y="395"/>
                    <a:pt x="335" y="365"/>
                    <a:pt x="244" y="304"/>
                  </a:cubicBezTo>
                  <a:lnTo>
                    <a:pt x="244" y="304"/>
                  </a:lnTo>
                  <a:cubicBezTo>
                    <a:pt x="244" y="304"/>
                    <a:pt x="244" y="365"/>
                    <a:pt x="305" y="365"/>
                  </a:cubicBezTo>
                  <a:cubicBezTo>
                    <a:pt x="396" y="517"/>
                    <a:pt x="517" y="669"/>
                    <a:pt x="609" y="851"/>
                  </a:cubicBezTo>
                  <a:cubicBezTo>
                    <a:pt x="609" y="882"/>
                    <a:pt x="639" y="912"/>
                    <a:pt x="639" y="912"/>
                  </a:cubicBezTo>
                  <a:cubicBezTo>
                    <a:pt x="487" y="1003"/>
                    <a:pt x="335" y="1034"/>
                    <a:pt x="183" y="1064"/>
                  </a:cubicBezTo>
                  <a:cubicBezTo>
                    <a:pt x="92" y="1064"/>
                    <a:pt x="31" y="1125"/>
                    <a:pt x="1" y="1125"/>
                  </a:cubicBezTo>
                  <a:lnTo>
                    <a:pt x="31" y="1125"/>
                  </a:lnTo>
                  <a:cubicBezTo>
                    <a:pt x="214" y="1155"/>
                    <a:pt x="396" y="1186"/>
                    <a:pt x="609" y="1277"/>
                  </a:cubicBezTo>
                  <a:cubicBezTo>
                    <a:pt x="639" y="1277"/>
                    <a:pt x="669" y="1307"/>
                    <a:pt x="669" y="1307"/>
                  </a:cubicBezTo>
                  <a:cubicBezTo>
                    <a:pt x="669" y="1338"/>
                    <a:pt x="639" y="1368"/>
                    <a:pt x="639" y="1368"/>
                  </a:cubicBezTo>
                  <a:cubicBezTo>
                    <a:pt x="548" y="1520"/>
                    <a:pt x="487" y="1672"/>
                    <a:pt x="396" y="1793"/>
                  </a:cubicBezTo>
                  <a:cubicBezTo>
                    <a:pt x="365" y="1824"/>
                    <a:pt x="365" y="1885"/>
                    <a:pt x="335" y="1915"/>
                  </a:cubicBezTo>
                  <a:cubicBezTo>
                    <a:pt x="335" y="1915"/>
                    <a:pt x="365" y="1915"/>
                    <a:pt x="365" y="1885"/>
                  </a:cubicBezTo>
                  <a:cubicBezTo>
                    <a:pt x="517" y="1763"/>
                    <a:pt x="700" y="1642"/>
                    <a:pt x="852" y="1581"/>
                  </a:cubicBezTo>
                  <a:cubicBezTo>
                    <a:pt x="913" y="1581"/>
                    <a:pt x="913" y="1520"/>
                    <a:pt x="943" y="1520"/>
                  </a:cubicBezTo>
                  <a:cubicBezTo>
                    <a:pt x="943" y="1581"/>
                    <a:pt x="973" y="1611"/>
                    <a:pt x="973" y="1611"/>
                  </a:cubicBezTo>
                  <a:cubicBezTo>
                    <a:pt x="1065" y="1763"/>
                    <a:pt x="1095" y="1915"/>
                    <a:pt x="1125" y="2097"/>
                  </a:cubicBezTo>
                  <a:cubicBezTo>
                    <a:pt x="1125" y="2128"/>
                    <a:pt x="1125" y="2189"/>
                    <a:pt x="1156" y="2219"/>
                  </a:cubicBezTo>
                  <a:lnTo>
                    <a:pt x="1156" y="2189"/>
                  </a:lnTo>
                  <a:cubicBezTo>
                    <a:pt x="1217" y="1976"/>
                    <a:pt x="1247" y="1793"/>
                    <a:pt x="1308" y="1611"/>
                  </a:cubicBezTo>
                  <a:cubicBezTo>
                    <a:pt x="1308" y="1581"/>
                    <a:pt x="1369" y="1581"/>
                    <a:pt x="1369" y="1520"/>
                  </a:cubicBezTo>
                  <a:cubicBezTo>
                    <a:pt x="1521" y="1581"/>
                    <a:pt x="1612" y="1642"/>
                    <a:pt x="1764" y="1763"/>
                  </a:cubicBezTo>
                  <a:cubicBezTo>
                    <a:pt x="1855" y="1793"/>
                    <a:pt x="1885" y="1824"/>
                    <a:pt x="1976" y="1885"/>
                  </a:cubicBezTo>
                  <a:cubicBezTo>
                    <a:pt x="1976" y="1885"/>
                    <a:pt x="1976" y="1824"/>
                    <a:pt x="1916" y="1824"/>
                  </a:cubicBezTo>
                  <a:cubicBezTo>
                    <a:pt x="1824" y="1672"/>
                    <a:pt x="1703" y="1520"/>
                    <a:pt x="1612" y="1338"/>
                  </a:cubicBezTo>
                  <a:cubicBezTo>
                    <a:pt x="1612" y="1307"/>
                    <a:pt x="1581" y="1307"/>
                    <a:pt x="1581" y="1277"/>
                  </a:cubicBezTo>
                  <a:cubicBezTo>
                    <a:pt x="1673" y="1277"/>
                    <a:pt x="1824" y="1216"/>
                    <a:pt x="1976" y="1186"/>
                  </a:cubicBezTo>
                  <a:cubicBezTo>
                    <a:pt x="2037" y="1186"/>
                    <a:pt x="2128" y="1155"/>
                    <a:pt x="2189" y="1155"/>
                  </a:cubicBezTo>
                  <a:lnTo>
                    <a:pt x="2159" y="1155"/>
                  </a:lnTo>
                  <a:cubicBezTo>
                    <a:pt x="1976" y="1125"/>
                    <a:pt x="1764" y="1064"/>
                    <a:pt x="1581" y="1003"/>
                  </a:cubicBezTo>
                  <a:cubicBezTo>
                    <a:pt x="1551" y="1003"/>
                    <a:pt x="1551" y="973"/>
                    <a:pt x="1521" y="973"/>
                  </a:cubicBezTo>
                  <a:cubicBezTo>
                    <a:pt x="1521" y="912"/>
                    <a:pt x="1521" y="912"/>
                    <a:pt x="1551" y="882"/>
                  </a:cubicBezTo>
                  <a:cubicBezTo>
                    <a:pt x="1612" y="730"/>
                    <a:pt x="1703" y="608"/>
                    <a:pt x="1764" y="517"/>
                  </a:cubicBezTo>
                  <a:cubicBezTo>
                    <a:pt x="1824" y="456"/>
                    <a:pt x="1855" y="395"/>
                    <a:pt x="1885" y="365"/>
                  </a:cubicBezTo>
                  <a:lnTo>
                    <a:pt x="1885" y="365"/>
                  </a:lnTo>
                  <a:cubicBezTo>
                    <a:pt x="1885" y="365"/>
                    <a:pt x="1855" y="365"/>
                    <a:pt x="1855" y="395"/>
                  </a:cubicBezTo>
                  <a:cubicBezTo>
                    <a:pt x="1703" y="517"/>
                    <a:pt x="1551" y="608"/>
                    <a:pt x="1369" y="669"/>
                  </a:cubicBezTo>
                  <a:cubicBezTo>
                    <a:pt x="1308" y="669"/>
                    <a:pt x="1277" y="699"/>
                    <a:pt x="1277" y="699"/>
                  </a:cubicBezTo>
                  <a:cubicBezTo>
                    <a:pt x="1277" y="669"/>
                    <a:pt x="1247" y="669"/>
                    <a:pt x="1247" y="608"/>
                  </a:cubicBezTo>
                  <a:cubicBezTo>
                    <a:pt x="1156" y="456"/>
                    <a:pt x="1156" y="304"/>
                    <a:pt x="1125" y="213"/>
                  </a:cubicBezTo>
                  <a:cubicBezTo>
                    <a:pt x="1125" y="152"/>
                    <a:pt x="1095" y="91"/>
                    <a:pt x="109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8958148" y="430583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3"/>
                    <a:pt x="1034" y="42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730" y="609"/>
                    <a:pt x="578" y="487"/>
                    <a:pt x="456" y="426"/>
                  </a:cubicBezTo>
                  <a:cubicBezTo>
                    <a:pt x="365" y="365"/>
                    <a:pt x="335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396" y="487"/>
                    <a:pt x="517" y="639"/>
                    <a:pt x="608" y="821"/>
                  </a:cubicBezTo>
                  <a:cubicBezTo>
                    <a:pt x="608" y="882"/>
                    <a:pt x="639" y="913"/>
                    <a:pt x="639" y="913"/>
                  </a:cubicBezTo>
                  <a:cubicBezTo>
                    <a:pt x="487" y="973"/>
                    <a:pt x="335" y="1034"/>
                    <a:pt x="183" y="1065"/>
                  </a:cubicBezTo>
                  <a:cubicBezTo>
                    <a:pt x="92" y="1065"/>
                    <a:pt x="31" y="1095"/>
                    <a:pt x="1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0"/>
                    <a:pt x="487" y="1672"/>
                    <a:pt x="396" y="1794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0"/>
                    <a:pt x="943" y="1520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8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6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4" y="1733"/>
                  </a:cubicBezTo>
                  <a:cubicBezTo>
                    <a:pt x="1855" y="1794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15" y="1824"/>
                  </a:cubicBezTo>
                  <a:cubicBezTo>
                    <a:pt x="1824" y="1672"/>
                    <a:pt x="1703" y="1520"/>
                    <a:pt x="1642" y="130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94" y="1065"/>
                    <a:pt x="1581" y="973"/>
                  </a:cubicBezTo>
                  <a:cubicBezTo>
                    <a:pt x="1551" y="973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42" y="730"/>
                    <a:pt x="1703" y="609"/>
                    <a:pt x="1794" y="487"/>
                  </a:cubicBezTo>
                  <a:cubicBezTo>
                    <a:pt x="1824" y="457"/>
                    <a:pt x="1855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5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3509738" y="72245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1"/>
                  </a:moveTo>
                  <a:cubicBezTo>
                    <a:pt x="122" y="1"/>
                    <a:pt x="1" y="122"/>
                    <a:pt x="1" y="213"/>
                  </a:cubicBezTo>
                  <a:cubicBezTo>
                    <a:pt x="1" y="335"/>
                    <a:pt x="122" y="457"/>
                    <a:pt x="213" y="457"/>
                  </a:cubicBezTo>
                  <a:cubicBezTo>
                    <a:pt x="335" y="457"/>
                    <a:pt x="456" y="335"/>
                    <a:pt x="456" y="213"/>
                  </a:cubicBezTo>
                  <a:cubicBezTo>
                    <a:pt x="456" y="12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2874147" y="795418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1" y="547"/>
                    <a:pt x="153" y="699"/>
                    <a:pt x="335" y="699"/>
                  </a:cubicBezTo>
                  <a:cubicBezTo>
                    <a:pt x="517" y="699"/>
                    <a:pt x="669" y="547"/>
                    <a:pt x="669" y="36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3994632" y="207925"/>
              <a:ext cx="13643" cy="14761"/>
            </a:xfrm>
            <a:custGeom>
              <a:rect b="b" l="l" r="r" t="t"/>
              <a:pathLst>
                <a:path extrusionOk="0" h="396" w="366">
                  <a:moveTo>
                    <a:pt x="183" y="1"/>
                  </a:moveTo>
                  <a:cubicBezTo>
                    <a:pt x="62" y="1"/>
                    <a:pt x="1" y="92"/>
                    <a:pt x="1" y="183"/>
                  </a:cubicBezTo>
                  <a:cubicBezTo>
                    <a:pt x="1" y="305"/>
                    <a:pt x="62" y="396"/>
                    <a:pt x="183" y="396"/>
                  </a:cubicBezTo>
                  <a:cubicBezTo>
                    <a:pt x="274" y="396"/>
                    <a:pt x="366" y="305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4932913" y="4999128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1"/>
                  </a:moveTo>
                  <a:cubicBezTo>
                    <a:pt x="152" y="1"/>
                    <a:pt x="0" y="122"/>
                    <a:pt x="0" y="305"/>
                  </a:cubicBezTo>
                  <a:cubicBezTo>
                    <a:pt x="0" y="456"/>
                    <a:pt x="152" y="608"/>
                    <a:pt x="304" y="608"/>
                  </a:cubicBezTo>
                  <a:cubicBezTo>
                    <a:pt x="456" y="608"/>
                    <a:pt x="608" y="487"/>
                    <a:pt x="608" y="305"/>
                  </a:cubicBezTo>
                  <a:cubicBezTo>
                    <a:pt x="608" y="122"/>
                    <a:pt x="456" y="1"/>
                    <a:pt x="30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175289" y="1452516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44" y="1"/>
                  </a:moveTo>
                  <a:cubicBezTo>
                    <a:pt x="92" y="1"/>
                    <a:pt x="1" y="122"/>
                    <a:pt x="1" y="274"/>
                  </a:cubicBezTo>
                  <a:cubicBezTo>
                    <a:pt x="1" y="426"/>
                    <a:pt x="92" y="548"/>
                    <a:pt x="244" y="548"/>
                  </a:cubicBezTo>
                  <a:cubicBezTo>
                    <a:pt x="396" y="548"/>
                    <a:pt x="518" y="426"/>
                    <a:pt x="518" y="274"/>
                  </a:cubicBezTo>
                  <a:cubicBezTo>
                    <a:pt x="518" y="153"/>
                    <a:pt x="396" y="6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2007422" y="1002735"/>
              <a:ext cx="13643" cy="13643"/>
            </a:xfrm>
            <a:custGeom>
              <a:rect b="b" l="l" r="r" t="t"/>
              <a:pathLst>
                <a:path extrusionOk="0" h="366" w="366">
                  <a:moveTo>
                    <a:pt x="183" y="0"/>
                  </a:moveTo>
                  <a:cubicBezTo>
                    <a:pt x="62" y="0"/>
                    <a:pt x="1" y="61"/>
                    <a:pt x="1" y="183"/>
                  </a:cubicBezTo>
                  <a:cubicBezTo>
                    <a:pt x="1" y="304"/>
                    <a:pt x="62" y="365"/>
                    <a:pt x="183" y="365"/>
                  </a:cubicBezTo>
                  <a:cubicBezTo>
                    <a:pt x="305" y="365"/>
                    <a:pt x="366" y="304"/>
                    <a:pt x="366" y="183"/>
                  </a:cubicBezTo>
                  <a:cubicBezTo>
                    <a:pt x="366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8"/>
            <p:cNvSpPr/>
            <p:nvPr/>
          </p:nvSpPr>
          <p:spPr>
            <a:xfrm>
              <a:off x="283215" y="110662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6"/>
                    <a:pt x="92" y="457"/>
                    <a:pt x="214" y="457"/>
                  </a:cubicBezTo>
                  <a:cubicBezTo>
                    <a:pt x="335" y="457"/>
                    <a:pt x="457" y="366"/>
                    <a:pt x="457" y="244"/>
                  </a:cubicBezTo>
                  <a:cubicBezTo>
                    <a:pt x="457" y="12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8"/>
            <p:cNvSpPr/>
            <p:nvPr/>
          </p:nvSpPr>
          <p:spPr>
            <a:xfrm>
              <a:off x="695462" y="904914"/>
              <a:ext cx="20427" cy="20427"/>
            </a:xfrm>
            <a:custGeom>
              <a:rect b="b" l="l" r="r" t="t"/>
              <a:pathLst>
                <a:path extrusionOk="0" h="548" w="54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8"/>
            <p:cNvSpPr/>
            <p:nvPr/>
          </p:nvSpPr>
          <p:spPr>
            <a:xfrm>
              <a:off x="977586" y="1317697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18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04"/>
                    <a:pt x="91" y="396"/>
                    <a:pt x="183" y="396"/>
                  </a:cubicBezTo>
                  <a:cubicBezTo>
                    <a:pt x="304" y="396"/>
                    <a:pt x="395" y="304"/>
                    <a:pt x="395" y="213"/>
                  </a:cubicBezTo>
                  <a:cubicBezTo>
                    <a:pt x="39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8"/>
            <p:cNvSpPr/>
            <p:nvPr/>
          </p:nvSpPr>
          <p:spPr>
            <a:xfrm>
              <a:off x="2629236" y="5033369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1"/>
                  </a:moveTo>
                  <a:cubicBezTo>
                    <a:pt x="123" y="1"/>
                    <a:pt x="1" y="122"/>
                    <a:pt x="1" y="244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335" y="456"/>
                    <a:pt x="457" y="335"/>
                    <a:pt x="457" y="244"/>
                  </a:cubicBezTo>
                  <a:cubicBezTo>
                    <a:pt x="457" y="122"/>
                    <a:pt x="335" y="3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8"/>
            <p:cNvSpPr/>
            <p:nvPr/>
          </p:nvSpPr>
          <p:spPr>
            <a:xfrm>
              <a:off x="40600" y="98801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0"/>
                  </a:moveTo>
                  <a:cubicBezTo>
                    <a:pt x="92" y="0"/>
                    <a:pt x="1" y="122"/>
                    <a:pt x="1" y="244"/>
                  </a:cubicBezTo>
                  <a:cubicBezTo>
                    <a:pt x="1" y="36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4"/>
                  </a:cubicBezTo>
                  <a:cubicBezTo>
                    <a:pt x="457" y="122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8"/>
            <p:cNvSpPr/>
            <p:nvPr/>
          </p:nvSpPr>
          <p:spPr>
            <a:xfrm>
              <a:off x="1187176" y="366025"/>
              <a:ext cx="9095" cy="9095"/>
            </a:xfrm>
            <a:custGeom>
              <a:rect b="b" l="l" r="r" t="t"/>
              <a:pathLst>
                <a:path extrusionOk="0" h="244" w="244">
                  <a:moveTo>
                    <a:pt x="122" y="0"/>
                  </a:moveTo>
                  <a:cubicBezTo>
                    <a:pt x="31" y="0"/>
                    <a:pt x="0" y="61"/>
                    <a:pt x="0" y="122"/>
                  </a:cubicBezTo>
                  <a:cubicBezTo>
                    <a:pt x="0" y="213"/>
                    <a:pt x="31" y="243"/>
                    <a:pt x="122" y="243"/>
                  </a:cubicBezTo>
                  <a:cubicBezTo>
                    <a:pt x="183" y="243"/>
                    <a:pt x="244" y="213"/>
                    <a:pt x="244" y="122"/>
                  </a:cubicBezTo>
                  <a:cubicBezTo>
                    <a:pt x="244" y="61"/>
                    <a:pt x="152" y="31"/>
                    <a:pt x="12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8"/>
            <p:cNvSpPr/>
            <p:nvPr/>
          </p:nvSpPr>
          <p:spPr>
            <a:xfrm>
              <a:off x="1414882" y="82713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66" y="456"/>
                    <a:pt x="457" y="335"/>
                    <a:pt x="457" y="213"/>
                  </a:cubicBezTo>
                  <a:cubicBezTo>
                    <a:pt x="457" y="9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8"/>
            <p:cNvSpPr/>
            <p:nvPr/>
          </p:nvSpPr>
          <p:spPr>
            <a:xfrm>
              <a:off x="2176284" y="4254857"/>
              <a:ext cx="11369" cy="11369"/>
            </a:xfrm>
            <a:custGeom>
              <a:rect b="b" l="l" r="r" t="t"/>
              <a:pathLst>
                <a:path extrusionOk="0" h="305" w="305">
                  <a:moveTo>
                    <a:pt x="152" y="0"/>
                  </a:moveTo>
                  <a:cubicBezTo>
                    <a:pt x="61" y="0"/>
                    <a:pt x="0" y="61"/>
                    <a:pt x="0" y="152"/>
                  </a:cubicBezTo>
                  <a:cubicBezTo>
                    <a:pt x="0" y="213"/>
                    <a:pt x="61" y="304"/>
                    <a:pt x="152" y="304"/>
                  </a:cubicBezTo>
                  <a:cubicBezTo>
                    <a:pt x="213" y="304"/>
                    <a:pt x="304" y="213"/>
                    <a:pt x="304" y="152"/>
                  </a:cubicBezTo>
                  <a:cubicBezTo>
                    <a:pt x="304" y="61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8"/>
            <p:cNvSpPr/>
            <p:nvPr/>
          </p:nvSpPr>
          <p:spPr>
            <a:xfrm>
              <a:off x="2715859" y="4753245"/>
              <a:ext cx="20464" cy="20427"/>
            </a:xfrm>
            <a:custGeom>
              <a:rect b="b" l="l" r="r" t="t"/>
              <a:pathLst>
                <a:path extrusionOk="0" h="548" w="549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8"/>
            <p:cNvSpPr/>
            <p:nvPr/>
          </p:nvSpPr>
          <p:spPr>
            <a:xfrm>
              <a:off x="145228" y="2621768"/>
              <a:ext cx="19308" cy="19308"/>
            </a:xfrm>
            <a:custGeom>
              <a:rect b="b" l="l" r="r" t="t"/>
              <a:pathLst>
                <a:path extrusionOk="0" h="51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18" y="395"/>
                    <a:pt x="518" y="274"/>
                  </a:cubicBezTo>
                  <a:cubicBezTo>
                    <a:pt x="51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8"/>
            <p:cNvSpPr/>
            <p:nvPr/>
          </p:nvSpPr>
          <p:spPr>
            <a:xfrm>
              <a:off x="151026" y="314838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48" y="395"/>
                    <a:pt x="548" y="243"/>
                  </a:cubicBezTo>
                  <a:cubicBezTo>
                    <a:pt x="548" y="152"/>
                    <a:pt x="426" y="31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8"/>
            <p:cNvSpPr/>
            <p:nvPr/>
          </p:nvSpPr>
          <p:spPr>
            <a:xfrm>
              <a:off x="179966" y="2013337"/>
              <a:ext cx="43090" cy="4309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8"/>
            <p:cNvSpPr/>
            <p:nvPr/>
          </p:nvSpPr>
          <p:spPr>
            <a:xfrm>
              <a:off x="8441566" y="5014530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13" y="1"/>
                    <a:pt x="1" y="21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8"/>
            <p:cNvSpPr/>
            <p:nvPr/>
          </p:nvSpPr>
          <p:spPr>
            <a:xfrm>
              <a:off x="8401093" y="3710075"/>
              <a:ext cx="18153" cy="15916"/>
            </a:xfrm>
            <a:custGeom>
              <a:rect b="b" l="l" r="r" t="t"/>
              <a:pathLst>
                <a:path extrusionOk="0" h="427" w="487">
                  <a:moveTo>
                    <a:pt x="244" y="1"/>
                  </a:moveTo>
                  <a:cubicBezTo>
                    <a:pt x="122" y="1"/>
                    <a:pt x="0" y="62"/>
                    <a:pt x="0" y="214"/>
                  </a:cubicBezTo>
                  <a:cubicBezTo>
                    <a:pt x="0" y="335"/>
                    <a:pt x="122" y="426"/>
                    <a:pt x="244" y="426"/>
                  </a:cubicBezTo>
                  <a:cubicBezTo>
                    <a:pt x="365" y="426"/>
                    <a:pt x="487" y="366"/>
                    <a:pt x="487" y="214"/>
                  </a:cubicBezTo>
                  <a:cubicBezTo>
                    <a:pt x="487" y="6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8"/>
            <p:cNvSpPr/>
            <p:nvPr/>
          </p:nvSpPr>
          <p:spPr>
            <a:xfrm>
              <a:off x="3866584" y="5073513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8"/>
                    <a:pt x="274" y="548"/>
                  </a:cubicBezTo>
                  <a:cubicBezTo>
                    <a:pt x="396" y="548"/>
                    <a:pt x="517" y="426"/>
                    <a:pt x="517" y="274"/>
                  </a:cubicBezTo>
                  <a:cubicBezTo>
                    <a:pt x="51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8"/>
            <p:cNvSpPr/>
            <p:nvPr/>
          </p:nvSpPr>
          <p:spPr>
            <a:xfrm>
              <a:off x="3516198" y="5010480"/>
              <a:ext cx="31758" cy="30603"/>
            </a:xfrm>
            <a:custGeom>
              <a:rect b="b" l="l" r="r" t="t"/>
              <a:pathLst>
                <a:path extrusionOk="0" h="821" w="852">
                  <a:moveTo>
                    <a:pt x="426" y="0"/>
                  </a:moveTo>
                  <a:cubicBezTo>
                    <a:pt x="214" y="0"/>
                    <a:pt x="1" y="183"/>
                    <a:pt x="1" y="426"/>
                  </a:cubicBezTo>
                  <a:cubicBezTo>
                    <a:pt x="1" y="639"/>
                    <a:pt x="214" y="821"/>
                    <a:pt x="426" y="821"/>
                  </a:cubicBezTo>
                  <a:cubicBezTo>
                    <a:pt x="670" y="821"/>
                    <a:pt x="852" y="639"/>
                    <a:pt x="852" y="426"/>
                  </a:cubicBezTo>
                  <a:cubicBezTo>
                    <a:pt x="852" y="183"/>
                    <a:pt x="670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8"/>
            <p:cNvSpPr/>
            <p:nvPr/>
          </p:nvSpPr>
          <p:spPr>
            <a:xfrm>
              <a:off x="8948348" y="4479600"/>
              <a:ext cx="34032" cy="34032"/>
            </a:xfrm>
            <a:custGeom>
              <a:rect b="b" l="l" r="r" t="t"/>
              <a:pathLst>
                <a:path extrusionOk="0" h="913" w="913">
                  <a:moveTo>
                    <a:pt x="456" y="1"/>
                  </a:moveTo>
                  <a:cubicBezTo>
                    <a:pt x="183" y="1"/>
                    <a:pt x="0" y="244"/>
                    <a:pt x="0" y="457"/>
                  </a:cubicBezTo>
                  <a:cubicBezTo>
                    <a:pt x="0" y="730"/>
                    <a:pt x="183" y="913"/>
                    <a:pt x="456" y="913"/>
                  </a:cubicBezTo>
                  <a:cubicBezTo>
                    <a:pt x="730" y="913"/>
                    <a:pt x="912" y="700"/>
                    <a:pt x="912" y="457"/>
                  </a:cubicBezTo>
                  <a:cubicBezTo>
                    <a:pt x="912" y="244"/>
                    <a:pt x="730" y="1"/>
                    <a:pt x="456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8"/>
            <p:cNvSpPr/>
            <p:nvPr/>
          </p:nvSpPr>
          <p:spPr>
            <a:xfrm>
              <a:off x="4425181" y="37994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0" y="487"/>
                    <a:pt x="122" y="608"/>
                    <a:pt x="304" y="608"/>
                  </a:cubicBezTo>
                  <a:cubicBezTo>
                    <a:pt x="456" y="608"/>
                    <a:pt x="608" y="487"/>
                    <a:pt x="608" y="304"/>
                  </a:cubicBezTo>
                  <a:cubicBezTo>
                    <a:pt x="608" y="122"/>
                    <a:pt x="456" y="0"/>
                    <a:pt x="30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8"/>
            <p:cNvSpPr/>
            <p:nvPr/>
          </p:nvSpPr>
          <p:spPr>
            <a:xfrm>
              <a:off x="6236984" y="4836826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8"/>
            <p:cNvSpPr/>
            <p:nvPr/>
          </p:nvSpPr>
          <p:spPr>
            <a:xfrm>
              <a:off x="4105073" y="4992021"/>
              <a:ext cx="24937" cy="26093"/>
            </a:xfrm>
            <a:custGeom>
              <a:rect b="b" l="l" r="r" t="t"/>
              <a:pathLst>
                <a:path extrusionOk="0" h="700" w="669">
                  <a:moveTo>
                    <a:pt x="335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47"/>
                    <a:pt x="152" y="699"/>
                    <a:pt x="335" y="699"/>
                  </a:cubicBezTo>
                  <a:cubicBezTo>
                    <a:pt x="517" y="699"/>
                    <a:pt x="669" y="54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8"/>
            <p:cNvSpPr/>
            <p:nvPr/>
          </p:nvSpPr>
          <p:spPr>
            <a:xfrm>
              <a:off x="6139230" y="119520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8"/>
            <p:cNvSpPr/>
            <p:nvPr/>
          </p:nvSpPr>
          <p:spPr>
            <a:xfrm>
              <a:off x="5359856" y="4752737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1" y="608"/>
                    <a:pt x="183" y="760"/>
                    <a:pt x="365" y="760"/>
                  </a:cubicBezTo>
                  <a:cubicBezTo>
                    <a:pt x="609" y="760"/>
                    <a:pt x="761" y="547"/>
                    <a:pt x="761" y="365"/>
                  </a:cubicBezTo>
                  <a:cubicBezTo>
                    <a:pt x="761" y="183"/>
                    <a:pt x="609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8"/>
            <p:cNvSpPr/>
            <p:nvPr/>
          </p:nvSpPr>
          <p:spPr>
            <a:xfrm>
              <a:off x="5816459" y="79811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213" y="1"/>
                  </a:moveTo>
                  <a:cubicBezTo>
                    <a:pt x="91" y="1"/>
                    <a:pt x="0" y="92"/>
                    <a:pt x="0" y="213"/>
                  </a:cubicBezTo>
                  <a:cubicBezTo>
                    <a:pt x="0" y="305"/>
                    <a:pt x="91" y="396"/>
                    <a:pt x="213" y="396"/>
                  </a:cubicBezTo>
                  <a:cubicBezTo>
                    <a:pt x="304" y="396"/>
                    <a:pt x="395" y="305"/>
                    <a:pt x="395" y="213"/>
                  </a:cubicBezTo>
                  <a:cubicBezTo>
                    <a:pt x="395" y="92"/>
                    <a:pt x="304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8"/>
            <p:cNvSpPr/>
            <p:nvPr/>
          </p:nvSpPr>
          <p:spPr>
            <a:xfrm>
              <a:off x="7003775" y="59106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1"/>
                  </a:moveTo>
                  <a:cubicBezTo>
                    <a:pt x="153" y="1"/>
                    <a:pt x="1" y="153"/>
                    <a:pt x="1" y="365"/>
                  </a:cubicBezTo>
                  <a:cubicBezTo>
                    <a:pt x="1" y="548"/>
                    <a:pt x="153" y="700"/>
                    <a:pt x="335" y="700"/>
                  </a:cubicBezTo>
                  <a:cubicBezTo>
                    <a:pt x="518" y="700"/>
                    <a:pt x="670" y="548"/>
                    <a:pt x="670" y="365"/>
                  </a:cubicBez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8"/>
            <p:cNvSpPr/>
            <p:nvPr/>
          </p:nvSpPr>
          <p:spPr>
            <a:xfrm>
              <a:off x="6634430" y="5002831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5" y="0"/>
                  </a:moveTo>
                  <a:cubicBezTo>
                    <a:pt x="122" y="0"/>
                    <a:pt x="1" y="152"/>
                    <a:pt x="1" y="304"/>
                  </a:cubicBezTo>
                  <a:cubicBezTo>
                    <a:pt x="1" y="487"/>
                    <a:pt x="122" y="608"/>
                    <a:pt x="305" y="608"/>
                  </a:cubicBezTo>
                  <a:cubicBezTo>
                    <a:pt x="457" y="608"/>
                    <a:pt x="609" y="487"/>
                    <a:pt x="609" y="304"/>
                  </a:cubicBezTo>
                  <a:cubicBezTo>
                    <a:pt x="609" y="152"/>
                    <a:pt x="457" y="0"/>
                    <a:pt x="30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8"/>
            <p:cNvSpPr/>
            <p:nvPr/>
          </p:nvSpPr>
          <p:spPr>
            <a:xfrm>
              <a:off x="8877525" y="1780898"/>
              <a:ext cx="17035" cy="17221"/>
            </a:xfrm>
            <a:custGeom>
              <a:rect b="b" l="l" r="r" t="t"/>
              <a:pathLst>
                <a:path extrusionOk="0" h="462" w="457">
                  <a:moveTo>
                    <a:pt x="251" y="1"/>
                  </a:moveTo>
                  <a:cubicBezTo>
                    <a:pt x="238" y="1"/>
                    <a:pt x="226" y="2"/>
                    <a:pt x="213" y="5"/>
                  </a:cubicBezTo>
                  <a:cubicBezTo>
                    <a:pt x="91" y="5"/>
                    <a:pt x="0" y="127"/>
                    <a:pt x="0" y="248"/>
                  </a:cubicBezTo>
                  <a:cubicBezTo>
                    <a:pt x="0" y="370"/>
                    <a:pt x="91" y="461"/>
                    <a:pt x="213" y="461"/>
                  </a:cubicBezTo>
                  <a:cubicBezTo>
                    <a:pt x="334" y="461"/>
                    <a:pt x="456" y="370"/>
                    <a:pt x="456" y="248"/>
                  </a:cubicBezTo>
                  <a:cubicBezTo>
                    <a:pt x="456" y="112"/>
                    <a:pt x="359" y="1"/>
                    <a:pt x="25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8887142" y="292122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426" y="517"/>
                    <a:pt x="547" y="396"/>
                    <a:pt x="547" y="244"/>
                  </a:cubicBezTo>
                  <a:cubicBezTo>
                    <a:pt x="547" y="92"/>
                    <a:pt x="395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8"/>
            <p:cNvSpPr/>
            <p:nvPr/>
          </p:nvSpPr>
          <p:spPr>
            <a:xfrm>
              <a:off x="8193402" y="90639"/>
              <a:ext cx="36306" cy="36269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8"/>
            <p:cNvSpPr/>
            <p:nvPr/>
          </p:nvSpPr>
          <p:spPr>
            <a:xfrm>
              <a:off x="6813653" y="4821258"/>
              <a:ext cx="26093" cy="24974"/>
            </a:xfrm>
            <a:custGeom>
              <a:rect b="b" l="l" r="r" t="t"/>
              <a:pathLst>
                <a:path extrusionOk="0" h="670" w="700">
                  <a:moveTo>
                    <a:pt x="36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65" y="669"/>
                  </a:cubicBezTo>
                  <a:cubicBezTo>
                    <a:pt x="547" y="669"/>
                    <a:pt x="699" y="517"/>
                    <a:pt x="699" y="335"/>
                  </a:cubicBezTo>
                  <a:cubicBezTo>
                    <a:pt x="699" y="152"/>
                    <a:pt x="547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8"/>
            <p:cNvSpPr/>
            <p:nvPr/>
          </p:nvSpPr>
          <p:spPr>
            <a:xfrm>
              <a:off x="8952482" y="81014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6" y="335"/>
                    <a:pt x="456" y="213"/>
                  </a:cubicBezTo>
                  <a:cubicBezTo>
                    <a:pt x="456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8964205" y="1338086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8933752" y="1963825"/>
              <a:ext cx="31758" cy="31758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0" y="182"/>
                    <a:pt x="0" y="426"/>
                  </a:cubicBezTo>
                  <a:cubicBezTo>
                    <a:pt x="0" y="669"/>
                    <a:pt x="183" y="851"/>
                    <a:pt x="426" y="851"/>
                  </a:cubicBezTo>
                  <a:cubicBezTo>
                    <a:pt x="669" y="851"/>
                    <a:pt x="851" y="669"/>
                    <a:pt x="851" y="426"/>
                  </a:cubicBezTo>
                  <a:cubicBezTo>
                    <a:pt x="851" y="182"/>
                    <a:pt x="669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0" name="Google Shape;360;p8"/>
          <p:cNvSpPr/>
          <p:nvPr/>
        </p:nvSpPr>
        <p:spPr>
          <a:xfrm>
            <a:off x="391493" y="192725"/>
            <a:ext cx="8359800" cy="4758000"/>
          </a:xfrm>
          <a:prstGeom prst="roundRect">
            <a:avLst>
              <a:gd fmla="val 2025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8"/>
          <p:cNvSpPr/>
          <p:nvPr/>
        </p:nvSpPr>
        <p:spPr>
          <a:xfrm>
            <a:off x="726274" y="805050"/>
            <a:ext cx="7697700" cy="3533400"/>
          </a:xfrm>
          <a:prstGeom prst="roundRect">
            <a:avLst>
              <a:gd fmla="val 2554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8"/>
          <p:cNvSpPr/>
          <p:nvPr/>
        </p:nvSpPr>
        <p:spPr>
          <a:xfrm flipH="1" rot="10800000">
            <a:off x="723803" y="3735650"/>
            <a:ext cx="7701000" cy="6027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00E1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3" name="Google Shape;363;p8"/>
          <p:cNvGrpSpPr/>
          <p:nvPr/>
        </p:nvGrpSpPr>
        <p:grpSpPr>
          <a:xfrm>
            <a:off x="908906" y="3917647"/>
            <a:ext cx="3696250" cy="230163"/>
            <a:chOff x="3360868" y="4116100"/>
            <a:chExt cx="5061969" cy="315162"/>
          </a:xfrm>
        </p:grpSpPr>
        <p:sp>
          <p:nvSpPr>
            <p:cNvPr id="364" name="Google Shape;364;p8"/>
            <p:cNvSpPr/>
            <p:nvPr/>
          </p:nvSpPr>
          <p:spPr>
            <a:xfrm>
              <a:off x="33608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8"/>
            <p:cNvSpPr/>
            <p:nvPr/>
          </p:nvSpPr>
          <p:spPr>
            <a:xfrm>
              <a:off x="35495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8"/>
            <p:cNvSpPr/>
            <p:nvPr/>
          </p:nvSpPr>
          <p:spPr>
            <a:xfrm>
              <a:off x="37381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39267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8"/>
            <p:cNvSpPr/>
            <p:nvPr/>
          </p:nvSpPr>
          <p:spPr>
            <a:xfrm>
              <a:off x="41154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3040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8"/>
            <p:cNvSpPr/>
            <p:nvPr/>
          </p:nvSpPr>
          <p:spPr>
            <a:xfrm>
              <a:off x="44926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8"/>
            <p:cNvSpPr/>
            <p:nvPr/>
          </p:nvSpPr>
          <p:spPr>
            <a:xfrm>
              <a:off x="46813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8"/>
            <p:cNvSpPr/>
            <p:nvPr/>
          </p:nvSpPr>
          <p:spPr>
            <a:xfrm>
              <a:off x="48699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8"/>
            <p:cNvSpPr/>
            <p:nvPr/>
          </p:nvSpPr>
          <p:spPr>
            <a:xfrm>
              <a:off x="50585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8"/>
            <p:cNvSpPr/>
            <p:nvPr/>
          </p:nvSpPr>
          <p:spPr>
            <a:xfrm>
              <a:off x="52472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8"/>
            <p:cNvSpPr/>
            <p:nvPr/>
          </p:nvSpPr>
          <p:spPr>
            <a:xfrm>
              <a:off x="54358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8"/>
            <p:cNvSpPr/>
            <p:nvPr/>
          </p:nvSpPr>
          <p:spPr>
            <a:xfrm>
              <a:off x="56244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8"/>
            <p:cNvSpPr/>
            <p:nvPr/>
          </p:nvSpPr>
          <p:spPr>
            <a:xfrm>
              <a:off x="58131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60017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61903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8"/>
            <p:cNvSpPr/>
            <p:nvPr/>
          </p:nvSpPr>
          <p:spPr>
            <a:xfrm>
              <a:off x="63790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65676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67562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8"/>
            <p:cNvSpPr/>
            <p:nvPr/>
          </p:nvSpPr>
          <p:spPr>
            <a:xfrm>
              <a:off x="69449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8"/>
            <p:cNvSpPr/>
            <p:nvPr/>
          </p:nvSpPr>
          <p:spPr>
            <a:xfrm>
              <a:off x="71335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8"/>
            <p:cNvSpPr/>
            <p:nvPr/>
          </p:nvSpPr>
          <p:spPr>
            <a:xfrm>
              <a:off x="73221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8"/>
            <p:cNvSpPr/>
            <p:nvPr/>
          </p:nvSpPr>
          <p:spPr>
            <a:xfrm>
              <a:off x="7510803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8"/>
            <p:cNvSpPr/>
            <p:nvPr/>
          </p:nvSpPr>
          <p:spPr>
            <a:xfrm>
              <a:off x="76994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8"/>
            <p:cNvSpPr/>
            <p:nvPr/>
          </p:nvSpPr>
          <p:spPr>
            <a:xfrm>
              <a:off x="788807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8"/>
            <p:cNvSpPr/>
            <p:nvPr/>
          </p:nvSpPr>
          <p:spPr>
            <a:xfrm>
              <a:off x="80767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8"/>
            <p:cNvSpPr/>
            <p:nvPr/>
          </p:nvSpPr>
          <p:spPr>
            <a:xfrm>
              <a:off x="82653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8"/>
          <p:cNvSpPr txBox="1"/>
          <p:nvPr>
            <p:ph type="title"/>
          </p:nvPr>
        </p:nvSpPr>
        <p:spPr>
          <a:xfrm>
            <a:off x="868582" y="1237050"/>
            <a:ext cx="7114800" cy="2365200"/>
          </a:xfrm>
          <a:prstGeom prst="rect">
            <a:avLst/>
          </a:prstGeom>
          <a:noFill/>
          <a:effectLst>
            <a:outerShdw rotWithShape="0" algn="bl" dir="2400000" dist="57150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92" name="Google Shape;392;p8"/>
          <p:cNvSpPr/>
          <p:nvPr/>
        </p:nvSpPr>
        <p:spPr>
          <a:xfrm>
            <a:off x="7865547" y="3884125"/>
            <a:ext cx="349009" cy="297191"/>
          </a:xfrm>
          <a:custGeom>
            <a:rect b="b" l="l" r="r" t="t"/>
            <a:pathLst>
              <a:path extrusionOk="0" h="8963" w="10525">
                <a:moveTo>
                  <a:pt x="6026" y="0"/>
                </a:moveTo>
                <a:lnTo>
                  <a:pt x="4709" y="1317"/>
                </a:lnTo>
                <a:lnTo>
                  <a:pt x="6958" y="3555"/>
                </a:lnTo>
                <a:lnTo>
                  <a:pt x="0" y="3555"/>
                </a:lnTo>
                <a:lnTo>
                  <a:pt x="0" y="5408"/>
                </a:lnTo>
                <a:lnTo>
                  <a:pt x="6958" y="5408"/>
                </a:lnTo>
                <a:lnTo>
                  <a:pt x="4709" y="7657"/>
                </a:lnTo>
                <a:lnTo>
                  <a:pt x="6026" y="8962"/>
                </a:lnTo>
                <a:lnTo>
                  <a:pt x="10524" y="4487"/>
                </a:lnTo>
                <a:lnTo>
                  <a:pt x="60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oogle Shape;394;p9"/>
          <p:cNvGrpSpPr/>
          <p:nvPr/>
        </p:nvGrpSpPr>
        <p:grpSpPr>
          <a:xfrm flipH="1" rot="10800000">
            <a:off x="37929" y="35116"/>
            <a:ext cx="9082835" cy="5058823"/>
            <a:chOff x="40600" y="35116"/>
            <a:chExt cx="8999143" cy="5058823"/>
          </a:xfrm>
        </p:grpSpPr>
        <p:sp>
          <p:nvSpPr>
            <p:cNvPr id="395" name="Google Shape;395;p9"/>
            <p:cNvSpPr/>
            <p:nvPr/>
          </p:nvSpPr>
          <p:spPr>
            <a:xfrm>
              <a:off x="179319" y="76630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4"/>
                    <a:pt x="1004" y="39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52" y="639"/>
                  </a:lnTo>
                  <a:cubicBezTo>
                    <a:pt x="700" y="609"/>
                    <a:pt x="548" y="487"/>
                    <a:pt x="456" y="426"/>
                  </a:cubicBezTo>
                  <a:cubicBezTo>
                    <a:pt x="365" y="366"/>
                    <a:pt x="335" y="335"/>
                    <a:pt x="244" y="305"/>
                  </a:cubicBezTo>
                  <a:lnTo>
                    <a:pt x="244" y="305"/>
                  </a:lnTo>
                  <a:cubicBezTo>
                    <a:pt x="244" y="305"/>
                    <a:pt x="244" y="335"/>
                    <a:pt x="304" y="335"/>
                  </a:cubicBezTo>
                  <a:cubicBezTo>
                    <a:pt x="396" y="487"/>
                    <a:pt x="517" y="639"/>
                    <a:pt x="608" y="822"/>
                  </a:cubicBezTo>
                  <a:cubicBezTo>
                    <a:pt x="608" y="852"/>
                    <a:pt x="639" y="913"/>
                    <a:pt x="639" y="913"/>
                  </a:cubicBezTo>
                  <a:cubicBezTo>
                    <a:pt x="487" y="974"/>
                    <a:pt x="335" y="1034"/>
                    <a:pt x="183" y="1065"/>
                  </a:cubicBezTo>
                  <a:cubicBezTo>
                    <a:pt x="92" y="1065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1"/>
                    <a:pt x="487" y="1673"/>
                    <a:pt x="396" y="1794"/>
                  </a:cubicBezTo>
                  <a:cubicBezTo>
                    <a:pt x="365" y="1825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1"/>
                    <a:pt x="943" y="1521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9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7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1"/>
                  </a:cubicBezTo>
                  <a:cubicBezTo>
                    <a:pt x="1520" y="1551"/>
                    <a:pt x="1611" y="1642"/>
                    <a:pt x="1763" y="1733"/>
                  </a:cubicBezTo>
                  <a:cubicBezTo>
                    <a:pt x="1855" y="179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3" y="1521"/>
                    <a:pt x="1611" y="133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672" y="1247"/>
                    <a:pt x="179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63" y="1065"/>
                    <a:pt x="1581" y="974"/>
                  </a:cubicBezTo>
                  <a:cubicBezTo>
                    <a:pt x="1551" y="974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11" y="730"/>
                    <a:pt x="1703" y="609"/>
                    <a:pt x="1763" y="487"/>
                  </a:cubicBezTo>
                  <a:cubicBezTo>
                    <a:pt x="1794" y="457"/>
                    <a:pt x="1855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6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08" y="639"/>
                    <a:pt x="1277" y="670"/>
                    <a:pt x="1277" y="670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9"/>
            <p:cNvSpPr/>
            <p:nvPr/>
          </p:nvSpPr>
          <p:spPr>
            <a:xfrm>
              <a:off x="2364876" y="60666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4" y="1"/>
                  </a:moveTo>
                  <a:lnTo>
                    <a:pt x="1094" y="31"/>
                  </a:lnTo>
                  <a:cubicBezTo>
                    <a:pt x="1064" y="214"/>
                    <a:pt x="1034" y="396"/>
                    <a:pt x="942" y="548"/>
                  </a:cubicBezTo>
                  <a:cubicBezTo>
                    <a:pt x="942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699" y="609"/>
                    <a:pt x="547" y="487"/>
                    <a:pt x="456" y="396"/>
                  </a:cubicBezTo>
                  <a:cubicBezTo>
                    <a:pt x="365" y="366"/>
                    <a:pt x="334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426" y="487"/>
                    <a:pt x="517" y="639"/>
                    <a:pt x="608" y="822"/>
                  </a:cubicBezTo>
                  <a:cubicBezTo>
                    <a:pt x="608" y="852"/>
                    <a:pt x="638" y="913"/>
                    <a:pt x="638" y="913"/>
                  </a:cubicBezTo>
                  <a:cubicBezTo>
                    <a:pt x="486" y="974"/>
                    <a:pt x="334" y="1004"/>
                    <a:pt x="182" y="1065"/>
                  </a:cubicBezTo>
                  <a:cubicBezTo>
                    <a:pt x="122" y="1065"/>
                    <a:pt x="30" y="1095"/>
                    <a:pt x="0" y="1095"/>
                  </a:cubicBezTo>
                  <a:lnTo>
                    <a:pt x="30" y="1095"/>
                  </a:lnTo>
                  <a:cubicBezTo>
                    <a:pt x="213" y="1126"/>
                    <a:pt x="426" y="1156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8"/>
                    <a:pt x="638" y="1369"/>
                    <a:pt x="638" y="1369"/>
                  </a:cubicBezTo>
                  <a:cubicBezTo>
                    <a:pt x="578" y="1490"/>
                    <a:pt x="486" y="1673"/>
                    <a:pt x="426" y="1764"/>
                  </a:cubicBezTo>
                  <a:cubicBezTo>
                    <a:pt x="365" y="1825"/>
                    <a:pt x="365" y="1855"/>
                    <a:pt x="334" y="1885"/>
                  </a:cubicBezTo>
                  <a:cubicBezTo>
                    <a:pt x="334" y="1885"/>
                    <a:pt x="365" y="1885"/>
                    <a:pt x="365" y="1855"/>
                  </a:cubicBezTo>
                  <a:cubicBezTo>
                    <a:pt x="517" y="1733"/>
                    <a:pt x="730" y="1612"/>
                    <a:pt x="882" y="1551"/>
                  </a:cubicBezTo>
                  <a:cubicBezTo>
                    <a:pt x="912" y="1551"/>
                    <a:pt x="912" y="1490"/>
                    <a:pt x="942" y="149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8"/>
                  </a:cubicBezTo>
                  <a:cubicBezTo>
                    <a:pt x="1125" y="2129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46"/>
                    <a:pt x="1246" y="1764"/>
                    <a:pt x="1338" y="1581"/>
                  </a:cubicBezTo>
                  <a:cubicBezTo>
                    <a:pt x="1338" y="1551"/>
                    <a:pt x="1368" y="1551"/>
                    <a:pt x="1368" y="1490"/>
                  </a:cubicBezTo>
                  <a:cubicBezTo>
                    <a:pt x="1520" y="1551"/>
                    <a:pt x="1641" y="1612"/>
                    <a:pt x="1793" y="1733"/>
                  </a:cubicBezTo>
                  <a:cubicBezTo>
                    <a:pt x="1854" y="1764"/>
                    <a:pt x="1885" y="1825"/>
                    <a:pt x="1976" y="1855"/>
                  </a:cubicBezTo>
                  <a:cubicBezTo>
                    <a:pt x="1976" y="1855"/>
                    <a:pt x="1976" y="1825"/>
                    <a:pt x="1915" y="1825"/>
                  </a:cubicBezTo>
                  <a:cubicBezTo>
                    <a:pt x="1824" y="1673"/>
                    <a:pt x="1702" y="1490"/>
                    <a:pt x="1611" y="1308"/>
                  </a:cubicBezTo>
                  <a:cubicBezTo>
                    <a:pt x="1611" y="1277"/>
                    <a:pt x="1581" y="1277"/>
                    <a:pt x="1581" y="1247"/>
                  </a:cubicBezTo>
                  <a:cubicBezTo>
                    <a:pt x="1702" y="1247"/>
                    <a:pt x="1824" y="1217"/>
                    <a:pt x="1976" y="1156"/>
                  </a:cubicBezTo>
                  <a:cubicBezTo>
                    <a:pt x="2037" y="1156"/>
                    <a:pt x="2128" y="1126"/>
                    <a:pt x="2189" y="1126"/>
                  </a:cubicBezTo>
                  <a:lnTo>
                    <a:pt x="2158" y="1126"/>
                  </a:lnTo>
                  <a:cubicBezTo>
                    <a:pt x="1976" y="1095"/>
                    <a:pt x="1793" y="1065"/>
                    <a:pt x="1581" y="974"/>
                  </a:cubicBezTo>
                  <a:cubicBezTo>
                    <a:pt x="1550" y="974"/>
                    <a:pt x="1550" y="943"/>
                    <a:pt x="1520" y="943"/>
                  </a:cubicBezTo>
                  <a:cubicBezTo>
                    <a:pt x="1520" y="882"/>
                    <a:pt x="1520" y="882"/>
                    <a:pt x="1550" y="852"/>
                  </a:cubicBezTo>
                  <a:cubicBezTo>
                    <a:pt x="1641" y="700"/>
                    <a:pt x="1702" y="609"/>
                    <a:pt x="1793" y="487"/>
                  </a:cubicBezTo>
                  <a:cubicBezTo>
                    <a:pt x="1824" y="426"/>
                    <a:pt x="1854" y="366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6"/>
                  </a:cubicBezTo>
                  <a:cubicBezTo>
                    <a:pt x="1702" y="487"/>
                    <a:pt x="1550" y="609"/>
                    <a:pt x="1368" y="639"/>
                  </a:cubicBezTo>
                  <a:cubicBezTo>
                    <a:pt x="1307" y="639"/>
                    <a:pt x="1277" y="670"/>
                    <a:pt x="1277" y="670"/>
                  </a:cubicBezTo>
                  <a:cubicBezTo>
                    <a:pt x="1277" y="639"/>
                    <a:pt x="1246" y="639"/>
                    <a:pt x="1246" y="609"/>
                  </a:cubicBezTo>
                  <a:cubicBezTo>
                    <a:pt x="1186" y="457"/>
                    <a:pt x="1186" y="305"/>
                    <a:pt x="1125" y="183"/>
                  </a:cubicBezTo>
                  <a:cubicBezTo>
                    <a:pt x="1125" y="153"/>
                    <a:pt x="1094" y="62"/>
                    <a:pt x="109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9"/>
            <p:cNvSpPr/>
            <p:nvPr/>
          </p:nvSpPr>
          <p:spPr>
            <a:xfrm>
              <a:off x="97734" y="4291743"/>
              <a:ext cx="81595" cy="81595"/>
            </a:xfrm>
            <a:custGeom>
              <a:rect b="b" l="l" r="r" t="t"/>
              <a:pathLst>
                <a:path extrusionOk="0" h="2189" w="2189">
                  <a:moveTo>
                    <a:pt x="1094" y="0"/>
                  </a:moveTo>
                  <a:lnTo>
                    <a:pt x="1094" y="31"/>
                  </a:lnTo>
                  <a:cubicBezTo>
                    <a:pt x="1064" y="213"/>
                    <a:pt x="1034" y="426"/>
                    <a:pt x="942" y="578"/>
                  </a:cubicBezTo>
                  <a:cubicBezTo>
                    <a:pt x="942" y="608"/>
                    <a:pt x="912" y="639"/>
                    <a:pt x="912" y="639"/>
                  </a:cubicBezTo>
                  <a:lnTo>
                    <a:pt x="851" y="639"/>
                  </a:lnTo>
                  <a:cubicBezTo>
                    <a:pt x="730" y="608"/>
                    <a:pt x="547" y="487"/>
                    <a:pt x="456" y="426"/>
                  </a:cubicBezTo>
                  <a:cubicBezTo>
                    <a:pt x="365" y="365"/>
                    <a:pt x="335" y="335"/>
                    <a:pt x="243" y="304"/>
                  </a:cubicBezTo>
                  <a:lnTo>
                    <a:pt x="243" y="304"/>
                  </a:lnTo>
                  <a:cubicBezTo>
                    <a:pt x="243" y="304"/>
                    <a:pt x="243" y="335"/>
                    <a:pt x="304" y="335"/>
                  </a:cubicBezTo>
                  <a:cubicBezTo>
                    <a:pt x="395" y="487"/>
                    <a:pt x="517" y="639"/>
                    <a:pt x="608" y="821"/>
                  </a:cubicBezTo>
                  <a:cubicBezTo>
                    <a:pt x="608" y="852"/>
                    <a:pt x="638" y="912"/>
                    <a:pt x="638" y="912"/>
                  </a:cubicBezTo>
                  <a:cubicBezTo>
                    <a:pt x="486" y="973"/>
                    <a:pt x="335" y="1003"/>
                    <a:pt x="183" y="1064"/>
                  </a:cubicBezTo>
                  <a:cubicBezTo>
                    <a:pt x="122" y="1064"/>
                    <a:pt x="31" y="1095"/>
                    <a:pt x="0" y="1095"/>
                  </a:cubicBezTo>
                  <a:lnTo>
                    <a:pt x="31" y="1095"/>
                  </a:lnTo>
                  <a:cubicBezTo>
                    <a:pt x="213" y="1125"/>
                    <a:pt x="426" y="1155"/>
                    <a:pt x="608" y="1247"/>
                  </a:cubicBezTo>
                  <a:cubicBezTo>
                    <a:pt x="638" y="1247"/>
                    <a:pt x="669" y="1277"/>
                    <a:pt x="669" y="1277"/>
                  </a:cubicBezTo>
                  <a:cubicBezTo>
                    <a:pt x="669" y="1307"/>
                    <a:pt x="638" y="1368"/>
                    <a:pt x="638" y="1368"/>
                  </a:cubicBezTo>
                  <a:cubicBezTo>
                    <a:pt x="578" y="1520"/>
                    <a:pt x="486" y="1672"/>
                    <a:pt x="395" y="1763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30" y="1611"/>
                    <a:pt x="882" y="1551"/>
                  </a:cubicBezTo>
                  <a:cubicBezTo>
                    <a:pt x="912" y="1551"/>
                    <a:pt x="912" y="1520"/>
                    <a:pt x="942" y="1520"/>
                  </a:cubicBezTo>
                  <a:cubicBezTo>
                    <a:pt x="942" y="1551"/>
                    <a:pt x="973" y="1581"/>
                    <a:pt x="973" y="1581"/>
                  </a:cubicBezTo>
                  <a:cubicBezTo>
                    <a:pt x="1064" y="1733"/>
                    <a:pt x="1094" y="1885"/>
                    <a:pt x="1125" y="2067"/>
                  </a:cubicBezTo>
                  <a:cubicBezTo>
                    <a:pt x="1125" y="2128"/>
                    <a:pt x="1125" y="2159"/>
                    <a:pt x="1186" y="2189"/>
                  </a:cubicBezTo>
                  <a:lnTo>
                    <a:pt x="1186" y="2159"/>
                  </a:lnTo>
                  <a:cubicBezTo>
                    <a:pt x="1216" y="1976"/>
                    <a:pt x="1246" y="1763"/>
                    <a:pt x="1338" y="1581"/>
                  </a:cubicBezTo>
                  <a:cubicBezTo>
                    <a:pt x="133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3" y="1733"/>
                  </a:cubicBezTo>
                  <a:cubicBezTo>
                    <a:pt x="1854" y="1763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45" y="1824"/>
                  </a:cubicBezTo>
                  <a:cubicBezTo>
                    <a:pt x="1824" y="1672"/>
                    <a:pt x="1702" y="1520"/>
                    <a:pt x="1642" y="133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6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8" y="1125"/>
                  </a:lnTo>
                  <a:cubicBezTo>
                    <a:pt x="1976" y="1095"/>
                    <a:pt x="1793" y="1064"/>
                    <a:pt x="1581" y="973"/>
                  </a:cubicBezTo>
                  <a:cubicBezTo>
                    <a:pt x="1550" y="973"/>
                    <a:pt x="1550" y="943"/>
                    <a:pt x="1520" y="943"/>
                  </a:cubicBezTo>
                  <a:cubicBezTo>
                    <a:pt x="1520" y="912"/>
                    <a:pt x="1520" y="912"/>
                    <a:pt x="1550" y="882"/>
                  </a:cubicBezTo>
                  <a:cubicBezTo>
                    <a:pt x="1642" y="730"/>
                    <a:pt x="1702" y="608"/>
                    <a:pt x="1793" y="487"/>
                  </a:cubicBezTo>
                  <a:cubicBezTo>
                    <a:pt x="1824" y="456"/>
                    <a:pt x="1854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4" y="335"/>
                    <a:pt x="1854" y="365"/>
                  </a:cubicBezTo>
                  <a:cubicBezTo>
                    <a:pt x="1702" y="487"/>
                    <a:pt x="1550" y="608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6" y="639"/>
                    <a:pt x="1246" y="608"/>
                  </a:cubicBezTo>
                  <a:cubicBezTo>
                    <a:pt x="1186" y="456"/>
                    <a:pt x="1186" y="304"/>
                    <a:pt x="1125" y="183"/>
                  </a:cubicBezTo>
                  <a:cubicBezTo>
                    <a:pt x="1125" y="152"/>
                    <a:pt x="1094" y="61"/>
                    <a:pt x="109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9"/>
            <p:cNvSpPr/>
            <p:nvPr/>
          </p:nvSpPr>
          <p:spPr>
            <a:xfrm>
              <a:off x="5555658" y="35116"/>
              <a:ext cx="81632" cy="82751"/>
            </a:xfrm>
            <a:custGeom>
              <a:rect b="b" l="l" r="r" t="t"/>
              <a:pathLst>
                <a:path extrusionOk="0" h="2220" w="2190">
                  <a:moveTo>
                    <a:pt x="1095" y="0"/>
                  </a:moveTo>
                  <a:lnTo>
                    <a:pt x="1095" y="61"/>
                  </a:lnTo>
                  <a:cubicBezTo>
                    <a:pt x="1065" y="243"/>
                    <a:pt x="1004" y="426"/>
                    <a:pt x="943" y="578"/>
                  </a:cubicBezTo>
                  <a:cubicBezTo>
                    <a:pt x="943" y="608"/>
                    <a:pt x="913" y="669"/>
                    <a:pt x="913" y="669"/>
                  </a:cubicBezTo>
                  <a:lnTo>
                    <a:pt x="852" y="669"/>
                  </a:lnTo>
                  <a:cubicBezTo>
                    <a:pt x="700" y="608"/>
                    <a:pt x="548" y="517"/>
                    <a:pt x="457" y="426"/>
                  </a:cubicBezTo>
                  <a:cubicBezTo>
                    <a:pt x="365" y="395"/>
                    <a:pt x="335" y="365"/>
                    <a:pt x="244" y="304"/>
                  </a:cubicBezTo>
                  <a:lnTo>
                    <a:pt x="244" y="304"/>
                  </a:lnTo>
                  <a:cubicBezTo>
                    <a:pt x="244" y="304"/>
                    <a:pt x="244" y="365"/>
                    <a:pt x="305" y="365"/>
                  </a:cubicBezTo>
                  <a:cubicBezTo>
                    <a:pt x="396" y="517"/>
                    <a:pt x="517" y="669"/>
                    <a:pt x="609" y="851"/>
                  </a:cubicBezTo>
                  <a:cubicBezTo>
                    <a:pt x="609" y="882"/>
                    <a:pt x="639" y="912"/>
                    <a:pt x="639" y="912"/>
                  </a:cubicBezTo>
                  <a:cubicBezTo>
                    <a:pt x="487" y="1003"/>
                    <a:pt x="335" y="1034"/>
                    <a:pt x="183" y="1064"/>
                  </a:cubicBezTo>
                  <a:cubicBezTo>
                    <a:pt x="92" y="1064"/>
                    <a:pt x="31" y="1125"/>
                    <a:pt x="1" y="1125"/>
                  </a:cubicBezTo>
                  <a:lnTo>
                    <a:pt x="31" y="1125"/>
                  </a:lnTo>
                  <a:cubicBezTo>
                    <a:pt x="214" y="1155"/>
                    <a:pt x="396" y="1186"/>
                    <a:pt x="609" y="1277"/>
                  </a:cubicBezTo>
                  <a:cubicBezTo>
                    <a:pt x="639" y="1277"/>
                    <a:pt x="669" y="1307"/>
                    <a:pt x="669" y="1307"/>
                  </a:cubicBezTo>
                  <a:cubicBezTo>
                    <a:pt x="669" y="1338"/>
                    <a:pt x="639" y="1368"/>
                    <a:pt x="639" y="1368"/>
                  </a:cubicBezTo>
                  <a:cubicBezTo>
                    <a:pt x="548" y="1520"/>
                    <a:pt x="487" y="1672"/>
                    <a:pt x="396" y="1793"/>
                  </a:cubicBezTo>
                  <a:cubicBezTo>
                    <a:pt x="365" y="1824"/>
                    <a:pt x="365" y="1885"/>
                    <a:pt x="335" y="1915"/>
                  </a:cubicBezTo>
                  <a:cubicBezTo>
                    <a:pt x="335" y="1915"/>
                    <a:pt x="365" y="1915"/>
                    <a:pt x="365" y="1885"/>
                  </a:cubicBezTo>
                  <a:cubicBezTo>
                    <a:pt x="517" y="1763"/>
                    <a:pt x="700" y="1642"/>
                    <a:pt x="852" y="1581"/>
                  </a:cubicBezTo>
                  <a:cubicBezTo>
                    <a:pt x="913" y="1581"/>
                    <a:pt x="913" y="1520"/>
                    <a:pt x="943" y="1520"/>
                  </a:cubicBezTo>
                  <a:cubicBezTo>
                    <a:pt x="943" y="1581"/>
                    <a:pt x="973" y="1611"/>
                    <a:pt x="973" y="1611"/>
                  </a:cubicBezTo>
                  <a:cubicBezTo>
                    <a:pt x="1065" y="1763"/>
                    <a:pt x="1095" y="1915"/>
                    <a:pt x="1125" y="2097"/>
                  </a:cubicBezTo>
                  <a:cubicBezTo>
                    <a:pt x="1125" y="2128"/>
                    <a:pt x="1125" y="2189"/>
                    <a:pt x="1156" y="2219"/>
                  </a:cubicBezTo>
                  <a:lnTo>
                    <a:pt x="1156" y="2189"/>
                  </a:lnTo>
                  <a:cubicBezTo>
                    <a:pt x="1217" y="1976"/>
                    <a:pt x="1247" y="1793"/>
                    <a:pt x="1308" y="1611"/>
                  </a:cubicBezTo>
                  <a:cubicBezTo>
                    <a:pt x="1308" y="1581"/>
                    <a:pt x="1369" y="1581"/>
                    <a:pt x="1369" y="1520"/>
                  </a:cubicBezTo>
                  <a:cubicBezTo>
                    <a:pt x="1521" y="1581"/>
                    <a:pt x="1612" y="1642"/>
                    <a:pt x="1764" y="1763"/>
                  </a:cubicBezTo>
                  <a:cubicBezTo>
                    <a:pt x="1855" y="1793"/>
                    <a:pt x="1885" y="1824"/>
                    <a:pt x="1976" y="1885"/>
                  </a:cubicBezTo>
                  <a:cubicBezTo>
                    <a:pt x="1976" y="1885"/>
                    <a:pt x="1976" y="1824"/>
                    <a:pt x="1916" y="1824"/>
                  </a:cubicBezTo>
                  <a:cubicBezTo>
                    <a:pt x="1824" y="1672"/>
                    <a:pt x="1703" y="1520"/>
                    <a:pt x="1612" y="1338"/>
                  </a:cubicBezTo>
                  <a:cubicBezTo>
                    <a:pt x="1612" y="1307"/>
                    <a:pt x="1581" y="1307"/>
                    <a:pt x="1581" y="1277"/>
                  </a:cubicBezTo>
                  <a:cubicBezTo>
                    <a:pt x="1673" y="1277"/>
                    <a:pt x="1824" y="1216"/>
                    <a:pt x="1976" y="1186"/>
                  </a:cubicBezTo>
                  <a:cubicBezTo>
                    <a:pt x="2037" y="1186"/>
                    <a:pt x="2128" y="1155"/>
                    <a:pt x="2189" y="1155"/>
                  </a:cubicBezTo>
                  <a:lnTo>
                    <a:pt x="2159" y="1155"/>
                  </a:lnTo>
                  <a:cubicBezTo>
                    <a:pt x="1976" y="1125"/>
                    <a:pt x="1764" y="1064"/>
                    <a:pt x="1581" y="1003"/>
                  </a:cubicBezTo>
                  <a:cubicBezTo>
                    <a:pt x="1551" y="1003"/>
                    <a:pt x="1551" y="973"/>
                    <a:pt x="1521" y="973"/>
                  </a:cubicBezTo>
                  <a:cubicBezTo>
                    <a:pt x="1521" y="912"/>
                    <a:pt x="1521" y="912"/>
                    <a:pt x="1551" y="882"/>
                  </a:cubicBezTo>
                  <a:cubicBezTo>
                    <a:pt x="1612" y="730"/>
                    <a:pt x="1703" y="608"/>
                    <a:pt x="1764" y="517"/>
                  </a:cubicBezTo>
                  <a:cubicBezTo>
                    <a:pt x="1824" y="456"/>
                    <a:pt x="1855" y="395"/>
                    <a:pt x="1885" y="365"/>
                  </a:cubicBezTo>
                  <a:lnTo>
                    <a:pt x="1885" y="365"/>
                  </a:lnTo>
                  <a:cubicBezTo>
                    <a:pt x="1885" y="365"/>
                    <a:pt x="1855" y="365"/>
                    <a:pt x="1855" y="395"/>
                  </a:cubicBezTo>
                  <a:cubicBezTo>
                    <a:pt x="1703" y="517"/>
                    <a:pt x="1551" y="608"/>
                    <a:pt x="1369" y="669"/>
                  </a:cubicBezTo>
                  <a:cubicBezTo>
                    <a:pt x="1308" y="669"/>
                    <a:pt x="1277" y="699"/>
                    <a:pt x="1277" y="699"/>
                  </a:cubicBezTo>
                  <a:cubicBezTo>
                    <a:pt x="1277" y="669"/>
                    <a:pt x="1247" y="669"/>
                    <a:pt x="1247" y="608"/>
                  </a:cubicBezTo>
                  <a:cubicBezTo>
                    <a:pt x="1156" y="456"/>
                    <a:pt x="1156" y="304"/>
                    <a:pt x="1125" y="213"/>
                  </a:cubicBezTo>
                  <a:cubicBezTo>
                    <a:pt x="1125" y="152"/>
                    <a:pt x="1095" y="91"/>
                    <a:pt x="109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9"/>
            <p:cNvSpPr/>
            <p:nvPr/>
          </p:nvSpPr>
          <p:spPr>
            <a:xfrm>
              <a:off x="8958148" y="430583"/>
              <a:ext cx="81595" cy="81632"/>
            </a:xfrm>
            <a:custGeom>
              <a:rect b="b" l="l" r="r" t="t"/>
              <a:pathLst>
                <a:path extrusionOk="0" h="2190" w="2189">
                  <a:moveTo>
                    <a:pt x="1095" y="1"/>
                  </a:moveTo>
                  <a:lnTo>
                    <a:pt x="1095" y="31"/>
                  </a:lnTo>
                  <a:cubicBezTo>
                    <a:pt x="1064" y="213"/>
                    <a:pt x="1034" y="426"/>
                    <a:pt x="943" y="578"/>
                  </a:cubicBezTo>
                  <a:cubicBezTo>
                    <a:pt x="943" y="609"/>
                    <a:pt x="912" y="639"/>
                    <a:pt x="912" y="639"/>
                  </a:cubicBezTo>
                  <a:lnTo>
                    <a:pt x="882" y="639"/>
                  </a:lnTo>
                  <a:cubicBezTo>
                    <a:pt x="730" y="609"/>
                    <a:pt x="578" y="487"/>
                    <a:pt x="456" y="426"/>
                  </a:cubicBezTo>
                  <a:cubicBezTo>
                    <a:pt x="365" y="365"/>
                    <a:pt x="335" y="335"/>
                    <a:pt x="274" y="305"/>
                  </a:cubicBezTo>
                  <a:lnTo>
                    <a:pt x="274" y="305"/>
                  </a:lnTo>
                  <a:cubicBezTo>
                    <a:pt x="274" y="305"/>
                    <a:pt x="274" y="335"/>
                    <a:pt x="304" y="335"/>
                  </a:cubicBezTo>
                  <a:cubicBezTo>
                    <a:pt x="396" y="487"/>
                    <a:pt x="517" y="639"/>
                    <a:pt x="608" y="821"/>
                  </a:cubicBezTo>
                  <a:cubicBezTo>
                    <a:pt x="608" y="882"/>
                    <a:pt x="639" y="913"/>
                    <a:pt x="639" y="913"/>
                  </a:cubicBezTo>
                  <a:cubicBezTo>
                    <a:pt x="487" y="973"/>
                    <a:pt x="335" y="1034"/>
                    <a:pt x="183" y="1065"/>
                  </a:cubicBezTo>
                  <a:cubicBezTo>
                    <a:pt x="92" y="1065"/>
                    <a:pt x="31" y="1095"/>
                    <a:pt x="1" y="1095"/>
                  </a:cubicBezTo>
                  <a:lnTo>
                    <a:pt x="31" y="1095"/>
                  </a:lnTo>
                  <a:cubicBezTo>
                    <a:pt x="213" y="1125"/>
                    <a:pt x="396" y="1186"/>
                    <a:pt x="608" y="1247"/>
                  </a:cubicBezTo>
                  <a:cubicBezTo>
                    <a:pt x="639" y="1247"/>
                    <a:pt x="669" y="1277"/>
                    <a:pt x="669" y="1277"/>
                  </a:cubicBezTo>
                  <a:cubicBezTo>
                    <a:pt x="669" y="1338"/>
                    <a:pt x="639" y="1369"/>
                    <a:pt x="639" y="1369"/>
                  </a:cubicBezTo>
                  <a:cubicBezTo>
                    <a:pt x="548" y="1520"/>
                    <a:pt x="487" y="1672"/>
                    <a:pt x="396" y="1794"/>
                  </a:cubicBezTo>
                  <a:cubicBezTo>
                    <a:pt x="365" y="1824"/>
                    <a:pt x="365" y="1855"/>
                    <a:pt x="335" y="1885"/>
                  </a:cubicBezTo>
                  <a:cubicBezTo>
                    <a:pt x="335" y="1885"/>
                    <a:pt x="365" y="1885"/>
                    <a:pt x="365" y="1855"/>
                  </a:cubicBezTo>
                  <a:cubicBezTo>
                    <a:pt x="517" y="1733"/>
                    <a:pt x="700" y="1642"/>
                    <a:pt x="852" y="1551"/>
                  </a:cubicBezTo>
                  <a:cubicBezTo>
                    <a:pt x="912" y="1551"/>
                    <a:pt x="912" y="1520"/>
                    <a:pt x="943" y="1520"/>
                  </a:cubicBezTo>
                  <a:cubicBezTo>
                    <a:pt x="943" y="1551"/>
                    <a:pt x="973" y="1581"/>
                    <a:pt x="973" y="1581"/>
                  </a:cubicBezTo>
                  <a:cubicBezTo>
                    <a:pt x="1064" y="1733"/>
                    <a:pt x="1095" y="1885"/>
                    <a:pt x="1125" y="2098"/>
                  </a:cubicBezTo>
                  <a:cubicBezTo>
                    <a:pt x="1125" y="2128"/>
                    <a:pt x="1125" y="2159"/>
                    <a:pt x="1156" y="2189"/>
                  </a:cubicBezTo>
                  <a:lnTo>
                    <a:pt x="1156" y="2159"/>
                  </a:lnTo>
                  <a:cubicBezTo>
                    <a:pt x="1216" y="1976"/>
                    <a:pt x="1247" y="1794"/>
                    <a:pt x="1308" y="1581"/>
                  </a:cubicBezTo>
                  <a:cubicBezTo>
                    <a:pt x="1308" y="1551"/>
                    <a:pt x="1368" y="1551"/>
                    <a:pt x="1368" y="1520"/>
                  </a:cubicBezTo>
                  <a:cubicBezTo>
                    <a:pt x="1520" y="1551"/>
                    <a:pt x="1642" y="1642"/>
                    <a:pt x="1794" y="1733"/>
                  </a:cubicBezTo>
                  <a:cubicBezTo>
                    <a:pt x="1855" y="1794"/>
                    <a:pt x="1885" y="1824"/>
                    <a:pt x="1976" y="1855"/>
                  </a:cubicBezTo>
                  <a:cubicBezTo>
                    <a:pt x="1976" y="1855"/>
                    <a:pt x="1976" y="1824"/>
                    <a:pt x="1915" y="1824"/>
                  </a:cubicBezTo>
                  <a:cubicBezTo>
                    <a:pt x="1824" y="1672"/>
                    <a:pt x="1703" y="1520"/>
                    <a:pt x="1642" y="1308"/>
                  </a:cubicBezTo>
                  <a:cubicBezTo>
                    <a:pt x="1642" y="1277"/>
                    <a:pt x="1581" y="1277"/>
                    <a:pt x="1581" y="1247"/>
                  </a:cubicBezTo>
                  <a:cubicBezTo>
                    <a:pt x="1672" y="1247"/>
                    <a:pt x="1824" y="1217"/>
                    <a:pt x="1976" y="1186"/>
                  </a:cubicBezTo>
                  <a:cubicBezTo>
                    <a:pt x="2037" y="1186"/>
                    <a:pt x="2128" y="1125"/>
                    <a:pt x="2189" y="1125"/>
                  </a:cubicBezTo>
                  <a:lnTo>
                    <a:pt x="2159" y="1125"/>
                  </a:lnTo>
                  <a:cubicBezTo>
                    <a:pt x="1976" y="1095"/>
                    <a:pt x="1794" y="1065"/>
                    <a:pt x="1581" y="973"/>
                  </a:cubicBezTo>
                  <a:cubicBezTo>
                    <a:pt x="1551" y="973"/>
                    <a:pt x="1551" y="943"/>
                    <a:pt x="1520" y="943"/>
                  </a:cubicBezTo>
                  <a:cubicBezTo>
                    <a:pt x="1520" y="913"/>
                    <a:pt x="1520" y="913"/>
                    <a:pt x="1551" y="882"/>
                  </a:cubicBezTo>
                  <a:cubicBezTo>
                    <a:pt x="1642" y="730"/>
                    <a:pt x="1703" y="609"/>
                    <a:pt x="1794" y="487"/>
                  </a:cubicBezTo>
                  <a:cubicBezTo>
                    <a:pt x="1824" y="457"/>
                    <a:pt x="1855" y="365"/>
                    <a:pt x="1885" y="335"/>
                  </a:cubicBezTo>
                  <a:lnTo>
                    <a:pt x="1885" y="335"/>
                  </a:lnTo>
                  <a:cubicBezTo>
                    <a:pt x="1885" y="335"/>
                    <a:pt x="1855" y="335"/>
                    <a:pt x="1855" y="365"/>
                  </a:cubicBezTo>
                  <a:cubicBezTo>
                    <a:pt x="1703" y="487"/>
                    <a:pt x="1551" y="609"/>
                    <a:pt x="1368" y="639"/>
                  </a:cubicBezTo>
                  <a:cubicBezTo>
                    <a:pt x="1338" y="639"/>
                    <a:pt x="1277" y="669"/>
                    <a:pt x="1277" y="669"/>
                  </a:cubicBezTo>
                  <a:cubicBezTo>
                    <a:pt x="1277" y="639"/>
                    <a:pt x="1247" y="639"/>
                    <a:pt x="1247" y="609"/>
                  </a:cubicBezTo>
                  <a:cubicBezTo>
                    <a:pt x="1156" y="457"/>
                    <a:pt x="1156" y="305"/>
                    <a:pt x="1125" y="183"/>
                  </a:cubicBezTo>
                  <a:cubicBezTo>
                    <a:pt x="1125" y="153"/>
                    <a:pt x="1095" y="62"/>
                    <a:pt x="109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9"/>
            <p:cNvSpPr/>
            <p:nvPr/>
          </p:nvSpPr>
          <p:spPr>
            <a:xfrm>
              <a:off x="3509738" y="72245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1"/>
                  </a:moveTo>
                  <a:cubicBezTo>
                    <a:pt x="122" y="1"/>
                    <a:pt x="1" y="122"/>
                    <a:pt x="1" y="213"/>
                  </a:cubicBezTo>
                  <a:cubicBezTo>
                    <a:pt x="1" y="335"/>
                    <a:pt x="122" y="457"/>
                    <a:pt x="213" y="457"/>
                  </a:cubicBezTo>
                  <a:cubicBezTo>
                    <a:pt x="335" y="457"/>
                    <a:pt x="456" y="335"/>
                    <a:pt x="456" y="213"/>
                  </a:cubicBezTo>
                  <a:cubicBezTo>
                    <a:pt x="456" y="122"/>
                    <a:pt x="335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9"/>
            <p:cNvSpPr/>
            <p:nvPr/>
          </p:nvSpPr>
          <p:spPr>
            <a:xfrm>
              <a:off x="2874147" y="795418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1" y="547"/>
                    <a:pt x="153" y="699"/>
                    <a:pt x="335" y="699"/>
                  </a:cubicBezTo>
                  <a:cubicBezTo>
                    <a:pt x="517" y="699"/>
                    <a:pt x="669" y="547"/>
                    <a:pt x="669" y="365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9"/>
            <p:cNvSpPr/>
            <p:nvPr/>
          </p:nvSpPr>
          <p:spPr>
            <a:xfrm>
              <a:off x="3994632" y="207925"/>
              <a:ext cx="13643" cy="14761"/>
            </a:xfrm>
            <a:custGeom>
              <a:rect b="b" l="l" r="r" t="t"/>
              <a:pathLst>
                <a:path extrusionOk="0" h="396" w="366">
                  <a:moveTo>
                    <a:pt x="183" y="1"/>
                  </a:moveTo>
                  <a:cubicBezTo>
                    <a:pt x="62" y="1"/>
                    <a:pt x="1" y="92"/>
                    <a:pt x="1" y="183"/>
                  </a:cubicBezTo>
                  <a:cubicBezTo>
                    <a:pt x="1" y="305"/>
                    <a:pt x="62" y="396"/>
                    <a:pt x="183" y="396"/>
                  </a:cubicBezTo>
                  <a:cubicBezTo>
                    <a:pt x="274" y="396"/>
                    <a:pt x="366" y="305"/>
                    <a:pt x="366" y="183"/>
                  </a:cubicBezTo>
                  <a:cubicBezTo>
                    <a:pt x="366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9"/>
            <p:cNvSpPr/>
            <p:nvPr/>
          </p:nvSpPr>
          <p:spPr>
            <a:xfrm>
              <a:off x="4932913" y="4999128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1"/>
                  </a:moveTo>
                  <a:cubicBezTo>
                    <a:pt x="152" y="1"/>
                    <a:pt x="0" y="122"/>
                    <a:pt x="0" y="305"/>
                  </a:cubicBezTo>
                  <a:cubicBezTo>
                    <a:pt x="0" y="456"/>
                    <a:pt x="152" y="608"/>
                    <a:pt x="304" y="608"/>
                  </a:cubicBezTo>
                  <a:cubicBezTo>
                    <a:pt x="456" y="608"/>
                    <a:pt x="608" y="487"/>
                    <a:pt x="608" y="305"/>
                  </a:cubicBezTo>
                  <a:cubicBezTo>
                    <a:pt x="608" y="122"/>
                    <a:pt x="456" y="1"/>
                    <a:pt x="30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9"/>
            <p:cNvSpPr/>
            <p:nvPr/>
          </p:nvSpPr>
          <p:spPr>
            <a:xfrm>
              <a:off x="175289" y="1452516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44" y="1"/>
                  </a:moveTo>
                  <a:cubicBezTo>
                    <a:pt x="92" y="1"/>
                    <a:pt x="1" y="122"/>
                    <a:pt x="1" y="274"/>
                  </a:cubicBezTo>
                  <a:cubicBezTo>
                    <a:pt x="1" y="426"/>
                    <a:pt x="92" y="548"/>
                    <a:pt x="244" y="548"/>
                  </a:cubicBezTo>
                  <a:cubicBezTo>
                    <a:pt x="396" y="548"/>
                    <a:pt x="518" y="426"/>
                    <a:pt x="518" y="274"/>
                  </a:cubicBezTo>
                  <a:cubicBezTo>
                    <a:pt x="518" y="153"/>
                    <a:pt x="396" y="6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2007422" y="1002735"/>
              <a:ext cx="13643" cy="13643"/>
            </a:xfrm>
            <a:custGeom>
              <a:rect b="b" l="l" r="r" t="t"/>
              <a:pathLst>
                <a:path extrusionOk="0" h="366" w="366">
                  <a:moveTo>
                    <a:pt x="183" y="0"/>
                  </a:moveTo>
                  <a:cubicBezTo>
                    <a:pt x="62" y="0"/>
                    <a:pt x="1" y="61"/>
                    <a:pt x="1" y="183"/>
                  </a:cubicBezTo>
                  <a:cubicBezTo>
                    <a:pt x="1" y="304"/>
                    <a:pt x="62" y="365"/>
                    <a:pt x="183" y="365"/>
                  </a:cubicBezTo>
                  <a:cubicBezTo>
                    <a:pt x="305" y="365"/>
                    <a:pt x="366" y="304"/>
                    <a:pt x="366" y="183"/>
                  </a:cubicBezTo>
                  <a:cubicBezTo>
                    <a:pt x="366" y="61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283215" y="110662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1"/>
                  </a:moveTo>
                  <a:cubicBezTo>
                    <a:pt x="92" y="1"/>
                    <a:pt x="1" y="122"/>
                    <a:pt x="1" y="244"/>
                  </a:cubicBezTo>
                  <a:cubicBezTo>
                    <a:pt x="1" y="366"/>
                    <a:pt x="92" y="457"/>
                    <a:pt x="214" y="457"/>
                  </a:cubicBezTo>
                  <a:cubicBezTo>
                    <a:pt x="335" y="457"/>
                    <a:pt x="457" y="366"/>
                    <a:pt x="457" y="244"/>
                  </a:cubicBezTo>
                  <a:cubicBezTo>
                    <a:pt x="457" y="122"/>
                    <a:pt x="335" y="1"/>
                    <a:pt x="21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695462" y="904914"/>
              <a:ext cx="20427" cy="20427"/>
            </a:xfrm>
            <a:custGeom>
              <a:rect b="b" l="l" r="r" t="t"/>
              <a:pathLst>
                <a:path extrusionOk="0" h="548" w="54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977586" y="1317697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18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04"/>
                    <a:pt x="91" y="396"/>
                    <a:pt x="183" y="396"/>
                  </a:cubicBezTo>
                  <a:cubicBezTo>
                    <a:pt x="304" y="396"/>
                    <a:pt x="395" y="304"/>
                    <a:pt x="395" y="213"/>
                  </a:cubicBezTo>
                  <a:cubicBezTo>
                    <a:pt x="39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9"/>
            <p:cNvSpPr/>
            <p:nvPr/>
          </p:nvSpPr>
          <p:spPr>
            <a:xfrm>
              <a:off x="2629236" y="5033369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1"/>
                  </a:moveTo>
                  <a:cubicBezTo>
                    <a:pt x="123" y="1"/>
                    <a:pt x="1" y="122"/>
                    <a:pt x="1" y="244"/>
                  </a:cubicBezTo>
                  <a:cubicBezTo>
                    <a:pt x="1" y="335"/>
                    <a:pt x="123" y="456"/>
                    <a:pt x="244" y="456"/>
                  </a:cubicBezTo>
                  <a:cubicBezTo>
                    <a:pt x="335" y="456"/>
                    <a:pt x="457" y="335"/>
                    <a:pt x="457" y="244"/>
                  </a:cubicBezTo>
                  <a:cubicBezTo>
                    <a:pt x="457" y="122"/>
                    <a:pt x="335" y="3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9"/>
            <p:cNvSpPr/>
            <p:nvPr/>
          </p:nvSpPr>
          <p:spPr>
            <a:xfrm>
              <a:off x="40600" y="98801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4" y="0"/>
                  </a:moveTo>
                  <a:cubicBezTo>
                    <a:pt x="92" y="0"/>
                    <a:pt x="1" y="122"/>
                    <a:pt x="1" y="244"/>
                  </a:cubicBezTo>
                  <a:cubicBezTo>
                    <a:pt x="1" y="365"/>
                    <a:pt x="92" y="456"/>
                    <a:pt x="214" y="456"/>
                  </a:cubicBezTo>
                  <a:cubicBezTo>
                    <a:pt x="335" y="456"/>
                    <a:pt x="457" y="365"/>
                    <a:pt x="457" y="244"/>
                  </a:cubicBezTo>
                  <a:cubicBezTo>
                    <a:pt x="457" y="122"/>
                    <a:pt x="335" y="0"/>
                    <a:pt x="21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1187176" y="366025"/>
              <a:ext cx="9095" cy="9095"/>
            </a:xfrm>
            <a:custGeom>
              <a:rect b="b" l="l" r="r" t="t"/>
              <a:pathLst>
                <a:path extrusionOk="0" h="244" w="244">
                  <a:moveTo>
                    <a:pt x="122" y="0"/>
                  </a:moveTo>
                  <a:cubicBezTo>
                    <a:pt x="31" y="0"/>
                    <a:pt x="0" y="61"/>
                    <a:pt x="0" y="122"/>
                  </a:cubicBezTo>
                  <a:cubicBezTo>
                    <a:pt x="0" y="213"/>
                    <a:pt x="31" y="243"/>
                    <a:pt x="122" y="243"/>
                  </a:cubicBezTo>
                  <a:cubicBezTo>
                    <a:pt x="183" y="243"/>
                    <a:pt x="244" y="213"/>
                    <a:pt x="244" y="122"/>
                  </a:cubicBezTo>
                  <a:cubicBezTo>
                    <a:pt x="244" y="61"/>
                    <a:pt x="152" y="31"/>
                    <a:pt x="12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1414882" y="827138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44" y="0"/>
                  </a:moveTo>
                  <a:cubicBezTo>
                    <a:pt x="122" y="0"/>
                    <a:pt x="1" y="91"/>
                    <a:pt x="1" y="213"/>
                  </a:cubicBezTo>
                  <a:cubicBezTo>
                    <a:pt x="1" y="335"/>
                    <a:pt x="122" y="456"/>
                    <a:pt x="244" y="456"/>
                  </a:cubicBezTo>
                  <a:cubicBezTo>
                    <a:pt x="366" y="456"/>
                    <a:pt x="457" y="335"/>
                    <a:pt x="457" y="213"/>
                  </a:cubicBezTo>
                  <a:cubicBezTo>
                    <a:pt x="457" y="9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9"/>
            <p:cNvSpPr/>
            <p:nvPr/>
          </p:nvSpPr>
          <p:spPr>
            <a:xfrm>
              <a:off x="2176284" y="4254857"/>
              <a:ext cx="11369" cy="11369"/>
            </a:xfrm>
            <a:custGeom>
              <a:rect b="b" l="l" r="r" t="t"/>
              <a:pathLst>
                <a:path extrusionOk="0" h="305" w="305">
                  <a:moveTo>
                    <a:pt x="152" y="0"/>
                  </a:moveTo>
                  <a:cubicBezTo>
                    <a:pt x="61" y="0"/>
                    <a:pt x="0" y="61"/>
                    <a:pt x="0" y="152"/>
                  </a:cubicBezTo>
                  <a:cubicBezTo>
                    <a:pt x="0" y="213"/>
                    <a:pt x="61" y="304"/>
                    <a:pt x="152" y="304"/>
                  </a:cubicBezTo>
                  <a:cubicBezTo>
                    <a:pt x="213" y="304"/>
                    <a:pt x="304" y="213"/>
                    <a:pt x="304" y="152"/>
                  </a:cubicBezTo>
                  <a:cubicBezTo>
                    <a:pt x="304" y="61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9"/>
            <p:cNvSpPr/>
            <p:nvPr/>
          </p:nvSpPr>
          <p:spPr>
            <a:xfrm>
              <a:off x="2715859" y="4753245"/>
              <a:ext cx="20464" cy="20427"/>
            </a:xfrm>
            <a:custGeom>
              <a:rect b="b" l="l" r="r" t="t"/>
              <a:pathLst>
                <a:path extrusionOk="0" h="548" w="549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7"/>
                    <a:pt x="274" y="547"/>
                  </a:cubicBezTo>
                  <a:cubicBezTo>
                    <a:pt x="426" y="547"/>
                    <a:pt x="548" y="426"/>
                    <a:pt x="548" y="274"/>
                  </a:cubicBezTo>
                  <a:cubicBezTo>
                    <a:pt x="54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9"/>
            <p:cNvSpPr/>
            <p:nvPr/>
          </p:nvSpPr>
          <p:spPr>
            <a:xfrm>
              <a:off x="145228" y="2621768"/>
              <a:ext cx="19308" cy="19308"/>
            </a:xfrm>
            <a:custGeom>
              <a:rect b="b" l="l" r="r" t="t"/>
              <a:pathLst>
                <a:path extrusionOk="0" h="51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18" y="395"/>
                    <a:pt x="518" y="274"/>
                  </a:cubicBezTo>
                  <a:cubicBezTo>
                    <a:pt x="518" y="12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9"/>
            <p:cNvSpPr/>
            <p:nvPr/>
          </p:nvSpPr>
          <p:spPr>
            <a:xfrm>
              <a:off x="151026" y="314838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1" y="91"/>
                    <a:pt x="1" y="243"/>
                  </a:cubicBezTo>
                  <a:cubicBezTo>
                    <a:pt x="1" y="395"/>
                    <a:pt x="122" y="517"/>
                    <a:pt x="274" y="517"/>
                  </a:cubicBezTo>
                  <a:cubicBezTo>
                    <a:pt x="426" y="517"/>
                    <a:pt x="548" y="395"/>
                    <a:pt x="548" y="243"/>
                  </a:cubicBezTo>
                  <a:cubicBezTo>
                    <a:pt x="548" y="152"/>
                    <a:pt x="426" y="31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9"/>
            <p:cNvSpPr/>
            <p:nvPr/>
          </p:nvSpPr>
          <p:spPr>
            <a:xfrm>
              <a:off x="179966" y="2013337"/>
              <a:ext cx="43090" cy="43090"/>
            </a:xfrm>
            <a:custGeom>
              <a:rect b="b" l="l" r="r" t="t"/>
              <a:pathLst>
                <a:path extrusionOk="0" h="1156" w="1156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9"/>
            <p:cNvSpPr/>
            <p:nvPr/>
          </p:nvSpPr>
          <p:spPr>
            <a:xfrm>
              <a:off x="8441566" y="5014530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13" y="1"/>
                    <a:pt x="1" y="21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1"/>
                    <a:pt x="517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>
              <a:off x="8401093" y="3710075"/>
              <a:ext cx="18153" cy="15916"/>
            </a:xfrm>
            <a:custGeom>
              <a:rect b="b" l="l" r="r" t="t"/>
              <a:pathLst>
                <a:path extrusionOk="0" h="427" w="487">
                  <a:moveTo>
                    <a:pt x="244" y="1"/>
                  </a:moveTo>
                  <a:cubicBezTo>
                    <a:pt x="122" y="1"/>
                    <a:pt x="0" y="62"/>
                    <a:pt x="0" y="214"/>
                  </a:cubicBezTo>
                  <a:cubicBezTo>
                    <a:pt x="0" y="335"/>
                    <a:pt x="122" y="426"/>
                    <a:pt x="244" y="426"/>
                  </a:cubicBezTo>
                  <a:cubicBezTo>
                    <a:pt x="365" y="426"/>
                    <a:pt x="487" y="366"/>
                    <a:pt x="487" y="214"/>
                  </a:cubicBezTo>
                  <a:cubicBezTo>
                    <a:pt x="487" y="6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9"/>
            <p:cNvSpPr/>
            <p:nvPr/>
          </p:nvSpPr>
          <p:spPr>
            <a:xfrm>
              <a:off x="3866584" y="5073513"/>
              <a:ext cx="19308" cy="20427"/>
            </a:xfrm>
            <a:custGeom>
              <a:rect b="b" l="l" r="r" t="t"/>
              <a:pathLst>
                <a:path extrusionOk="0" h="548" w="518">
                  <a:moveTo>
                    <a:pt x="274" y="0"/>
                  </a:moveTo>
                  <a:cubicBezTo>
                    <a:pt x="122" y="0"/>
                    <a:pt x="1" y="122"/>
                    <a:pt x="1" y="274"/>
                  </a:cubicBezTo>
                  <a:cubicBezTo>
                    <a:pt x="1" y="426"/>
                    <a:pt x="122" y="548"/>
                    <a:pt x="274" y="548"/>
                  </a:cubicBezTo>
                  <a:cubicBezTo>
                    <a:pt x="396" y="548"/>
                    <a:pt x="517" y="426"/>
                    <a:pt x="517" y="274"/>
                  </a:cubicBezTo>
                  <a:cubicBezTo>
                    <a:pt x="517" y="122"/>
                    <a:pt x="396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9"/>
            <p:cNvSpPr/>
            <p:nvPr/>
          </p:nvSpPr>
          <p:spPr>
            <a:xfrm>
              <a:off x="3516198" y="5010480"/>
              <a:ext cx="31758" cy="30603"/>
            </a:xfrm>
            <a:custGeom>
              <a:rect b="b" l="l" r="r" t="t"/>
              <a:pathLst>
                <a:path extrusionOk="0" h="821" w="852">
                  <a:moveTo>
                    <a:pt x="426" y="0"/>
                  </a:moveTo>
                  <a:cubicBezTo>
                    <a:pt x="214" y="0"/>
                    <a:pt x="1" y="183"/>
                    <a:pt x="1" y="426"/>
                  </a:cubicBezTo>
                  <a:cubicBezTo>
                    <a:pt x="1" y="639"/>
                    <a:pt x="214" y="821"/>
                    <a:pt x="426" y="821"/>
                  </a:cubicBezTo>
                  <a:cubicBezTo>
                    <a:pt x="670" y="821"/>
                    <a:pt x="852" y="639"/>
                    <a:pt x="852" y="426"/>
                  </a:cubicBezTo>
                  <a:cubicBezTo>
                    <a:pt x="852" y="183"/>
                    <a:pt x="670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9"/>
            <p:cNvSpPr/>
            <p:nvPr/>
          </p:nvSpPr>
          <p:spPr>
            <a:xfrm>
              <a:off x="8948348" y="4479600"/>
              <a:ext cx="34032" cy="34032"/>
            </a:xfrm>
            <a:custGeom>
              <a:rect b="b" l="l" r="r" t="t"/>
              <a:pathLst>
                <a:path extrusionOk="0" h="913" w="913">
                  <a:moveTo>
                    <a:pt x="456" y="1"/>
                  </a:moveTo>
                  <a:cubicBezTo>
                    <a:pt x="183" y="1"/>
                    <a:pt x="0" y="244"/>
                    <a:pt x="0" y="457"/>
                  </a:cubicBezTo>
                  <a:cubicBezTo>
                    <a:pt x="0" y="730"/>
                    <a:pt x="183" y="913"/>
                    <a:pt x="456" y="913"/>
                  </a:cubicBezTo>
                  <a:cubicBezTo>
                    <a:pt x="730" y="913"/>
                    <a:pt x="912" y="700"/>
                    <a:pt x="912" y="457"/>
                  </a:cubicBezTo>
                  <a:cubicBezTo>
                    <a:pt x="912" y="244"/>
                    <a:pt x="730" y="1"/>
                    <a:pt x="456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9"/>
            <p:cNvSpPr/>
            <p:nvPr/>
          </p:nvSpPr>
          <p:spPr>
            <a:xfrm>
              <a:off x="4425181" y="37994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4" y="0"/>
                  </a:moveTo>
                  <a:cubicBezTo>
                    <a:pt x="122" y="0"/>
                    <a:pt x="0" y="122"/>
                    <a:pt x="0" y="304"/>
                  </a:cubicBezTo>
                  <a:cubicBezTo>
                    <a:pt x="0" y="487"/>
                    <a:pt x="122" y="608"/>
                    <a:pt x="304" y="608"/>
                  </a:cubicBezTo>
                  <a:cubicBezTo>
                    <a:pt x="456" y="608"/>
                    <a:pt x="608" y="487"/>
                    <a:pt x="608" y="304"/>
                  </a:cubicBezTo>
                  <a:cubicBezTo>
                    <a:pt x="608" y="122"/>
                    <a:pt x="456" y="0"/>
                    <a:pt x="30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9"/>
            <p:cNvSpPr/>
            <p:nvPr/>
          </p:nvSpPr>
          <p:spPr>
            <a:xfrm>
              <a:off x="6236984" y="4836826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52" y="0"/>
                    <a:pt x="0" y="152"/>
                    <a:pt x="0" y="365"/>
                  </a:cubicBezTo>
                  <a:cubicBezTo>
                    <a:pt x="0" y="578"/>
                    <a:pt x="152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2"/>
                    <a:pt x="578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9"/>
            <p:cNvSpPr/>
            <p:nvPr/>
          </p:nvSpPr>
          <p:spPr>
            <a:xfrm>
              <a:off x="4105073" y="4992021"/>
              <a:ext cx="24937" cy="26093"/>
            </a:xfrm>
            <a:custGeom>
              <a:rect b="b" l="l" r="r" t="t"/>
              <a:pathLst>
                <a:path extrusionOk="0" h="700" w="669">
                  <a:moveTo>
                    <a:pt x="335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47"/>
                    <a:pt x="152" y="699"/>
                    <a:pt x="335" y="699"/>
                  </a:cubicBezTo>
                  <a:cubicBezTo>
                    <a:pt x="517" y="699"/>
                    <a:pt x="669" y="54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9"/>
            <p:cNvSpPr/>
            <p:nvPr/>
          </p:nvSpPr>
          <p:spPr>
            <a:xfrm>
              <a:off x="6139230" y="119520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96" y="0"/>
                  </a:moveTo>
                  <a:cubicBezTo>
                    <a:pt x="183" y="0"/>
                    <a:pt x="1" y="183"/>
                    <a:pt x="1" y="395"/>
                  </a:cubicBezTo>
                  <a:cubicBezTo>
                    <a:pt x="1" y="608"/>
                    <a:pt x="183" y="760"/>
                    <a:pt x="396" y="760"/>
                  </a:cubicBezTo>
                  <a:cubicBezTo>
                    <a:pt x="609" y="760"/>
                    <a:pt x="761" y="608"/>
                    <a:pt x="761" y="395"/>
                  </a:cubicBezTo>
                  <a:cubicBezTo>
                    <a:pt x="761" y="183"/>
                    <a:pt x="609" y="0"/>
                    <a:pt x="39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9"/>
            <p:cNvSpPr/>
            <p:nvPr/>
          </p:nvSpPr>
          <p:spPr>
            <a:xfrm>
              <a:off x="5359856" y="4752737"/>
              <a:ext cx="28366" cy="28366"/>
            </a:xfrm>
            <a:custGeom>
              <a:rect b="b" l="l" r="r" t="t"/>
              <a:pathLst>
                <a:path extrusionOk="0" h="761" w="761">
                  <a:moveTo>
                    <a:pt x="365" y="0"/>
                  </a:moveTo>
                  <a:cubicBezTo>
                    <a:pt x="122" y="0"/>
                    <a:pt x="1" y="152"/>
                    <a:pt x="1" y="365"/>
                  </a:cubicBezTo>
                  <a:cubicBezTo>
                    <a:pt x="1" y="608"/>
                    <a:pt x="183" y="760"/>
                    <a:pt x="365" y="760"/>
                  </a:cubicBezTo>
                  <a:cubicBezTo>
                    <a:pt x="609" y="760"/>
                    <a:pt x="761" y="547"/>
                    <a:pt x="761" y="365"/>
                  </a:cubicBezTo>
                  <a:cubicBezTo>
                    <a:pt x="761" y="183"/>
                    <a:pt x="609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9"/>
            <p:cNvSpPr/>
            <p:nvPr/>
          </p:nvSpPr>
          <p:spPr>
            <a:xfrm>
              <a:off x="5816459" y="79811"/>
              <a:ext cx="14761" cy="14761"/>
            </a:xfrm>
            <a:custGeom>
              <a:rect b="b" l="l" r="r" t="t"/>
              <a:pathLst>
                <a:path extrusionOk="0" h="396" w="396">
                  <a:moveTo>
                    <a:pt x="213" y="1"/>
                  </a:moveTo>
                  <a:cubicBezTo>
                    <a:pt x="91" y="1"/>
                    <a:pt x="0" y="92"/>
                    <a:pt x="0" y="213"/>
                  </a:cubicBezTo>
                  <a:cubicBezTo>
                    <a:pt x="0" y="305"/>
                    <a:pt x="91" y="396"/>
                    <a:pt x="213" y="396"/>
                  </a:cubicBezTo>
                  <a:cubicBezTo>
                    <a:pt x="304" y="396"/>
                    <a:pt x="395" y="305"/>
                    <a:pt x="395" y="213"/>
                  </a:cubicBezTo>
                  <a:cubicBezTo>
                    <a:pt x="395" y="92"/>
                    <a:pt x="304" y="1"/>
                    <a:pt x="213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9"/>
            <p:cNvSpPr/>
            <p:nvPr/>
          </p:nvSpPr>
          <p:spPr>
            <a:xfrm>
              <a:off x="7003775" y="59106"/>
              <a:ext cx="24974" cy="26093"/>
            </a:xfrm>
            <a:custGeom>
              <a:rect b="b" l="l" r="r" t="t"/>
              <a:pathLst>
                <a:path extrusionOk="0" h="700" w="670">
                  <a:moveTo>
                    <a:pt x="335" y="1"/>
                  </a:moveTo>
                  <a:cubicBezTo>
                    <a:pt x="153" y="1"/>
                    <a:pt x="1" y="153"/>
                    <a:pt x="1" y="365"/>
                  </a:cubicBezTo>
                  <a:cubicBezTo>
                    <a:pt x="1" y="548"/>
                    <a:pt x="153" y="700"/>
                    <a:pt x="335" y="700"/>
                  </a:cubicBezTo>
                  <a:cubicBezTo>
                    <a:pt x="518" y="700"/>
                    <a:pt x="670" y="548"/>
                    <a:pt x="670" y="365"/>
                  </a:cubicBezTo>
                  <a:cubicBezTo>
                    <a:pt x="670" y="153"/>
                    <a:pt x="518" y="1"/>
                    <a:pt x="335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9"/>
            <p:cNvSpPr/>
            <p:nvPr/>
          </p:nvSpPr>
          <p:spPr>
            <a:xfrm>
              <a:off x="6634430" y="5002831"/>
              <a:ext cx="22700" cy="22700"/>
            </a:xfrm>
            <a:custGeom>
              <a:rect b="b" l="l" r="r" t="t"/>
              <a:pathLst>
                <a:path extrusionOk="0" h="609" w="609">
                  <a:moveTo>
                    <a:pt x="305" y="0"/>
                  </a:moveTo>
                  <a:cubicBezTo>
                    <a:pt x="122" y="0"/>
                    <a:pt x="1" y="152"/>
                    <a:pt x="1" y="304"/>
                  </a:cubicBezTo>
                  <a:cubicBezTo>
                    <a:pt x="1" y="487"/>
                    <a:pt x="122" y="608"/>
                    <a:pt x="305" y="608"/>
                  </a:cubicBezTo>
                  <a:cubicBezTo>
                    <a:pt x="457" y="608"/>
                    <a:pt x="609" y="487"/>
                    <a:pt x="609" y="304"/>
                  </a:cubicBezTo>
                  <a:cubicBezTo>
                    <a:pt x="609" y="152"/>
                    <a:pt x="457" y="0"/>
                    <a:pt x="30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9"/>
            <p:cNvSpPr/>
            <p:nvPr/>
          </p:nvSpPr>
          <p:spPr>
            <a:xfrm>
              <a:off x="8877525" y="1780898"/>
              <a:ext cx="17035" cy="17221"/>
            </a:xfrm>
            <a:custGeom>
              <a:rect b="b" l="l" r="r" t="t"/>
              <a:pathLst>
                <a:path extrusionOk="0" h="462" w="457">
                  <a:moveTo>
                    <a:pt x="251" y="1"/>
                  </a:moveTo>
                  <a:cubicBezTo>
                    <a:pt x="238" y="1"/>
                    <a:pt x="226" y="2"/>
                    <a:pt x="213" y="5"/>
                  </a:cubicBezTo>
                  <a:cubicBezTo>
                    <a:pt x="91" y="5"/>
                    <a:pt x="0" y="127"/>
                    <a:pt x="0" y="248"/>
                  </a:cubicBezTo>
                  <a:cubicBezTo>
                    <a:pt x="0" y="370"/>
                    <a:pt x="91" y="461"/>
                    <a:pt x="213" y="461"/>
                  </a:cubicBezTo>
                  <a:cubicBezTo>
                    <a:pt x="334" y="461"/>
                    <a:pt x="456" y="370"/>
                    <a:pt x="456" y="248"/>
                  </a:cubicBezTo>
                  <a:cubicBezTo>
                    <a:pt x="456" y="112"/>
                    <a:pt x="359" y="1"/>
                    <a:pt x="251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9"/>
            <p:cNvSpPr/>
            <p:nvPr/>
          </p:nvSpPr>
          <p:spPr>
            <a:xfrm>
              <a:off x="8887142" y="2921226"/>
              <a:ext cx="20427" cy="19308"/>
            </a:xfrm>
            <a:custGeom>
              <a:rect b="b" l="l" r="r" t="t"/>
              <a:pathLst>
                <a:path extrusionOk="0" h="518" w="548">
                  <a:moveTo>
                    <a:pt x="274" y="0"/>
                  </a:moveTo>
                  <a:cubicBezTo>
                    <a:pt x="122" y="0"/>
                    <a:pt x="0" y="92"/>
                    <a:pt x="0" y="244"/>
                  </a:cubicBezTo>
                  <a:cubicBezTo>
                    <a:pt x="0" y="396"/>
                    <a:pt x="122" y="517"/>
                    <a:pt x="274" y="517"/>
                  </a:cubicBezTo>
                  <a:cubicBezTo>
                    <a:pt x="426" y="517"/>
                    <a:pt x="547" y="396"/>
                    <a:pt x="547" y="244"/>
                  </a:cubicBezTo>
                  <a:cubicBezTo>
                    <a:pt x="547" y="92"/>
                    <a:pt x="395" y="0"/>
                    <a:pt x="274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9"/>
            <p:cNvSpPr/>
            <p:nvPr/>
          </p:nvSpPr>
          <p:spPr>
            <a:xfrm>
              <a:off x="8193402" y="90639"/>
              <a:ext cx="36306" cy="36269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9"/>
            <p:cNvSpPr/>
            <p:nvPr/>
          </p:nvSpPr>
          <p:spPr>
            <a:xfrm>
              <a:off x="6813653" y="4821258"/>
              <a:ext cx="26093" cy="24974"/>
            </a:xfrm>
            <a:custGeom>
              <a:rect b="b" l="l" r="r" t="t"/>
              <a:pathLst>
                <a:path extrusionOk="0" h="670" w="700">
                  <a:moveTo>
                    <a:pt x="36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69"/>
                    <a:pt x="365" y="669"/>
                  </a:cubicBezTo>
                  <a:cubicBezTo>
                    <a:pt x="547" y="669"/>
                    <a:pt x="699" y="517"/>
                    <a:pt x="699" y="335"/>
                  </a:cubicBezTo>
                  <a:cubicBezTo>
                    <a:pt x="699" y="152"/>
                    <a:pt x="547" y="0"/>
                    <a:pt x="365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9"/>
            <p:cNvSpPr/>
            <p:nvPr/>
          </p:nvSpPr>
          <p:spPr>
            <a:xfrm>
              <a:off x="8952482" y="810141"/>
              <a:ext cx="17035" cy="17035"/>
            </a:xfrm>
            <a:custGeom>
              <a:rect b="b" l="l" r="r" t="t"/>
              <a:pathLst>
                <a:path extrusionOk="0" h="457" w="457">
                  <a:moveTo>
                    <a:pt x="213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1" y="335"/>
                    <a:pt x="92" y="456"/>
                    <a:pt x="213" y="456"/>
                  </a:cubicBezTo>
                  <a:cubicBezTo>
                    <a:pt x="335" y="456"/>
                    <a:pt x="456" y="335"/>
                    <a:pt x="456" y="213"/>
                  </a:cubicBezTo>
                  <a:cubicBezTo>
                    <a:pt x="456" y="91"/>
                    <a:pt x="335" y="0"/>
                    <a:pt x="213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9"/>
            <p:cNvSpPr/>
            <p:nvPr/>
          </p:nvSpPr>
          <p:spPr>
            <a:xfrm>
              <a:off x="8964205" y="1338086"/>
              <a:ext cx="39698" cy="39698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2" y="1064"/>
                    <a:pt x="1065" y="821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9"/>
            <p:cNvSpPr/>
            <p:nvPr/>
          </p:nvSpPr>
          <p:spPr>
            <a:xfrm>
              <a:off x="8933752" y="1963825"/>
              <a:ext cx="31758" cy="31758"/>
            </a:xfrm>
            <a:custGeom>
              <a:rect b="b" l="l" r="r" t="t"/>
              <a:pathLst>
                <a:path extrusionOk="0" h="852" w="852">
                  <a:moveTo>
                    <a:pt x="426" y="0"/>
                  </a:moveTo>
                  <a:cubicBezTo>
                    <a:pt x="183" y="0"/>
                    <a:pt x="0" y="182"/>
                    <a:pt x="0" y="426"/>
                  </a:cubicBezTo>
                  <a:cubicBezTo>
                    <a:pt x="0" y="669"/>
                    <a:pt x="183" y="851"/>
                    <a:pt x="426" y="851"/>
                  </a:cubicBezTo>
                  <a:cubicBezTo>
                    <a:pt x="669" y="851"/>
                    <a:pt x="851" y="669"/>
                    <a:pt x="851" y="426"/>
                  </a:cubicBezTo>
                  <a:cubicBezTo>
                    <a:pt x="851" y="182"/>
                    <a:pt x="669" y="0"/>
                    <a:pt x="426" y="0"/>
                  </a:cubicBezTo>
                  <a:close/>
                </a:path>
              </a:pathLst>
            </a:custGeom>
            <a:solidFill>
              <a:srgbClr val="FFFE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8" name="Google Shape;438;p9"/>
          <p:cNvSpPr/>
          <p:nvPr/>
        </p:nvSpPr>
        <p:spPr>
          <a:xfrm>
            <a:off x="391493" y="192725"/>
            <a:ext cx="8359800" cy="4758000"/>
          </a:xfrm>
          <a:prstGeom prst="roundRect">
            <a:avLst>
              <a:gd fmla="val 2025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9"/>
          <p:cNvSpPr txBox="1"/>
          <p:nvPr>
            <p:ph type="title"/>
          </p:nvPr>
        </p:nvSpPr>
        <p:spPr>
          <a:xfrm>
            <a:off x="2017050" y="1631850"/>
            <a:ext cx="5108700" cy="8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0" name="Google Shape;440;p9"/>
          <p:cNvSpPr txBox="1"/>
          <p:nvPr>
            <p:ph idx="1" type="subTitle"/>
          </p:nvPr>
        </p:nvSpPr>
        <p:spPr>
          <a:xfrm>
            <a:off x="2322554" y="2392075"/>
            <a:ext cx="4492500" cy="12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0"/>
          <p:cNvSpPr txBox="1"/>
          <p:nvPr>
            <p:ph type="title"/>
          </p:nvPr>
        </p:nvSpPr>
        <p:spPr>
          <a:xfrm rot="206">
            <a:off x="720000" y="3749850"/>
            <a:ext cx="4997400" cy="85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38" Type="http://schemas.openxmlformats.org/officeDocument/2006/relationships/theme" Target="../theme/theme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b="1"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ress Start 2P"/>
              <a:buNone/>
              <a:defRPr sz="20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●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○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■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●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○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■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●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○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tillium Web"/>
              <a:buChar char="■"/>
              <a:def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p39"/>
          <p:cNvSpPr txBox="1"/>
          <p:nvPr>
            <p:ph type="title"/>
          </p:nvPr>
        </p:nvSpPr>
        <p:spPr>
          <a:xfrm>
            <a:off x="680525" y="1570700"/>
            <a:ext cx="5876700" cy="11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Processando imagens em</a:t>
            </a:r>
            <a:r>
              <a:rPr lang="en" sz="3100"/>
              <a:t> </a:t>
            </a:r>
            <a:endParaRPr sz="3100"/>
          </a:p>
        </p:txBody>
      </p:sp>
      <p:sp>
        <p:nvSpPr>
          <p:cNvPr id="2003" name="Google Shape;2003;p39"/>
          <p:cNvSpPr txBox="1"/>
          <p:nvPr>
            <p:ph type="title"/>
          </p:nvPr>
        </p:nvSpPr>
        <p:spPr>
          <a:xfrm>
            <a:off x="337600" y="2833675"/>
            <a:ext cx="8124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Microcontroladores</a:t>
            </a:r>
            <a:endParaRPr sz="3400"/>
          </a:p>
        </p:txBody>
      </p:sp>
      <p:grpSp>
        <p:nvGrpSpPr>
          <p:cNvPr id="2004" name="Google Shape;2004;p39"/>
          <p:cNvGrpSpPr/>
          <p:nvPr/>
        </p:nvGrpSpPr>
        <p:grpSpPr>
          <a:xfrm>
            <a:off x="337602" y="185021"/>
            <a:ext cx="8430754" cy="230163"/>
            <a:chOff x="720000" y="4116100"/>
            <a:chExt cx="7702836" cy="315162"/>
          </a:xfrm>
        </p:grpSpPr>
        <p:sp>
          <p:nvSpPr>
            <p:cNvPr id="2005" name="Google Shape;2005;p39"/>
            <p:cNvSpPr/>
            <p:nvPr/>
          </p:nvSpPr>
          <p:spPr>
            <a:xfrm>
              <a:off x="7200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39"/>
            <p:cNvSpPr/>
            <p:nvPr/>
          </p:nvSpPr>
          <p:spPr>
            <a:xfrm>
              <a:off x="90863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39"/>
            <p:cNvSpPr/>
            <p:nvPr/>
          </p:nvSpPr>
          <p:spPr>
            <a:xfrm>
              <a:off x="10972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39"/>
            <p:cNvSpPr/>
            <p:nvPr/>
          </p:nvSpPr>
          <p:spPr>
            <a:xfrm>
              <a:off x="1285900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39"/>
            <p:cNvSpPr/>
            <p:nvPr/>
          </p:nvSpPr>
          <p:spPr>
            <a:xfrm>
              <a:off x="14745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39"/>
            <p:cNvSpPr/>
            <p:nvPr/>
          </p:nvSpPr>
          <p:spPr>
            <a:xfrm>
              <a:off x="1663167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39"/>
            <p:cNvSpPr/>
            <p:nvPr/>
          </p:nvSpPr>
          <p:spPr>
            <a:xfrm>
              <a:off x="18518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39"/>
            <p:cNvSpPr/>
            <p:nvPr/>
          </p:nvSpPr>
          <p:spPr>
            <a:xfrm>
              <a:off x="20404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39"/>
            <p:cNvSpPr/>
            <p:nvPr/>
          </p:nvSpPr>
          <p:spPr>
            <a:xfrm>
              <a:off x="22290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39"/>
            <p:cNvSpPr/>
            <p:nvPr/>
          </p:nvSpPr>
          <p:spPr>
            <a:xfrm>
              <a:off x="24177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39"/>
            <p:cNvSpPr/>
            <p:nvPr/>
          </p:nvSpPr>
          <p:spPr>
            <a:xfrm>
              <a:off x="26063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39"/>
            <p:cNvSpPr/>
            <p:nvPr/>
          </p:nvSpPr>
          <p:spPr>
            <a:xfrm>
              <a:off x="27949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39"/>
            <p:cNvSpPr/>
            <p:nvPr/>
          </p:nvSpPr>
          <p:spPr>
            <a:xfrm>
              <a:off x="29836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39"/>
            <p:cNvSpPr/>
            <p:nvPr/>
          </p:nvSpPr>
          <p:spPr>
            <a:xfrm>
              <a:off x="31722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39"/>
            <p:cNvSpPr/>
            <p:nvPr/>
          </p:nvSpPr>
          <p:spPr>
            <a:xfrm>
              <a:off x="33608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39"/>
            <p:cNvSpPr/>
            <p:nvPr/>
          </p:nvSpPr>
          <p:spPr>
            <a:xfrm>
              <a:off x="35495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39"/>
            <p:cNvSpPr/>
            <p:nvPr/>
          </p:nvSpPr>
          <p:spPr>
            <a:xfrm>
              <a:off x="37381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39"/>
            <p:cNvSpPr/>
            <p:nvPr/>
          </p:nvSpPr>
          <p:spPr>
            <a:xfrm>
              <a:off x="39267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39"/>
            <p:cNvSpPr/>
            <p:nvPr/>
          </p:nvSpPr>
          <p:spPr>
            <a:xfrm>
              <a:off x="41154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39"/>
            <p:cNvSpPr/>
            <p:nvPr/>
          </p:nvSpPr>
          <p:spPr>
            <a:xfrm>
              <a:off x="43040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39"/>
            <p:cNvSpPr/>
            <p:nvPr/>
          </p:nvSpPr>
          <p:spPr>
            <a:xfrm>
              <a:off x="44926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39"/>
            <p:cNvSpPr/>
            <p:nvPr/>
          </p:nvSpPr>
          <p:spPr>
            <a:xfrm>
              <a:off x="46813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39"/>
            <p:cNvSpPr/>
            <p:nvPr/>
          </p:nvSpPr>
          <p:spPr>
            <a:xfrm>
              <a:off x="48699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39"/>
            <p:cNvSpPr/>
            <p:nvPr/>
          </p:nvSpPr>
          <p:spPr>
            <a:xfrm>
              <a:off x="50585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39"/>
            <p:cNvSpPr/>
            <p:nvPr/>
          </p:nvSpPr>
          <p:spPr>
            <a:xfrm>
              <a:off x="52472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39"/>
            <p:cNvSpPr/>
            <p:nvPr/>
          </p:nvSpPr>
          <p:spPr>
            <a:xfrm>
              <a:off x="54358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39"/>
            <p:cNvSpPr/>
            <p:nvPr/>
          </p:nvSpPr>
          <p:spPr>
            <a:xfrm>
              <a:off x="56244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39"/>
            <p:cNvSpPr/>
            <p:nvPr/>
          </p:nvSpPr>
          <p:spPr>
            <a:xfrm>
              <a:off x="58131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39"/>
            <p:cNvSpPr/>
            <p:nvPr/>
          </p:nvSpPr>
          <p:spPr>
            <a:xfrm>
              <a:off x="60017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39"/>
            <p:cNvSpPr/>
            <p:nvPr/>
          </p:nvSpPr>
          <p:spPr>
            <a:xfrm>
              <a:off x="61903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39"/>
            <p:cNvSpPr/>
            <p:nvPr/>
          </p:nvSpPr>
          <p:spPr>
            <a:xfrm>
              <a:off x="63790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39"/>
            <p:cNvSpPr/>
            <p:nvPr/>
          </p:nvSpPr>
          <p:spPr>
            <a:xfrm>
              <a:off x="65676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39"/>
            <p:cNvSpPr/>
            <p:nvPr/>
          </p:nvSpPr>
          <p:spPr>
            <a:xfrm>
              <a:off x="67562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39"/>
            <p:cNvSpPr/>
            <p:nvPr/>
          </p:nvSpPr>
          <p:spPr>
            <a:xfrm>
              <a:off x="69449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39"/>
            <p:cNvSpPr/>
            <p:nvPr/>
          </p:nvSpPr>
          <p:spPr>
            <a:xfrm>
              <a:off x="71335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39"/>
            <p:cNvSpPr/>
            <p:nvPr/>
          </p:nvSpPr>
          <p:spPr>
            <a:xfrm>
              <a:off x="73221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39"/>
            <p:cNvSpPr/>
            <p:nvPr/>
          </p:nvSpPr>
          <p:spPr>
            <a:xfrm>
              <a:off x="7510803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39"/>
            <p:cNvSpPr/>
            <p:nvPr/>
          </p:nvSpPr>
          <p:spPr>
            <a:xfrm>
              <a:off x="76994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39"/>
            <p:cNvSpPr/>
            <p:nvPr/>
          </p:nvSpPr>
          <p:spPr>
            <a:xfrm>
              <a:off x="788807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39"/>
            <p:cNvSpPr/>
            <p:nvPr/>
          </p:nvSpPr>
          <p:spPr>
            <a:xfrm>
              <a:off x="80767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39"/>
            <p:cNvSpPr/>
            <p:nvPr/>
          </p:nvSpPr>
          <p:spPr>
            <a:xfrm>
              <a:off x="82653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46" name="Google Shape;204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919851" y="293875"/>
            <a:ext cx="2848499" cy="2848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47" name="Google Shape;2047;p39"/>
          <p:cNvSpPr txBox="1"/>
          <p:nvPr>
            <p:ph type="title"/>
          </p:nvPr>
        </p:nvSpPr>
        <p:spPr>
          <a:xfrm>
            <a:off x="2736625" y="4268800"/>
            <a:ext cx="6071400" cy="5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Rodolfo Raizer</a:t>
            </a:r>
            <a:r>
              <a:rPr lang="en" sz="3100"/>
              <a:t> </a:t>
            </a:r>
            <a:endParaRPr sz="3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7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8"/>
          <p:cNvSpPr txBox="1"/>
          <p:nvPr>
            <p:ph type="title"/>
          </p:nvPr>
        </p:nvSpPr>
        <p:spPr>
          <a:xfrm>
            <a:off x="485738" y="3662925"/>
            <a:ext cx="8124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Diferentes tipos de pixels</a:t>
            </a:r>
            <a:endParaRPr sz="3400"/>
          </a:p>
        </p:txBody>
      </p:sp>
      <p:grpSp>
        <p:nvGrpSpPr>
          <p:cNvPr id="2309" name="Google Shape;2309;p48"/>
          <p:cNvGrpSpPr/>
          <p:nvPr/>
        </p:nvGrpSpPr>
        <p:grpSpPr>
          <a:xfrm>
            <a:off x="337602" y="185021"/>
            <a:ext cx="8430754" cy="230163"/>
            <a:chOff x="720000" y="4116100"/>
            <a:chExt cx="7702836" cy="315162"/>
          </a:xfrm>
        </p:grpSpPr>
        <p:sp>
          <p:nvSpPr>
            <p:cNvPr id="2310" name="Google Shape;2310;p48"/>
            <p:cNvSpPr/>
            <p:nvPr/>
          </p:nvSpPr>
          <p:spPr>
            <a:xfrm>
              <a:off x="7200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48"/>
            <p:cNvSpPr/>
            <p:nvPr/>
          </p:nvSpPr>
          <p:spPr>
            <a:xfrm>
              <a:off x="90863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48"/>
            <p:cNvSpPr/>
            <p:nvPr/>
          </p:nvSpPr>
          <p:spPr>
            <a:xfrm>
              <a:off x="10972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48"/>
            <p:cNvSpPr/>
            <p:nvPr/>
          </p:nvSpPr>
          <p:spPr>
            <a:xfrm>
              <a:off x="1285900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48"/>
            <p:cNvSpPr/>
            <p:nvPr/>
          </p:nvSpPr>
          <p:spPr>
            <a:xfrm>
              <a:off x="14745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48"/>
            <p:cNvSpPr/>
            <p:nvPr/>
          </p:nvSpPr>
          <p:spPr>
            <a:xfrm>
              <a:off x="1663167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48"/>
            <p:cNvSpPr/>
            <p:nvPr/>
          </p:nvSpPr>
          <p:spPr>
            <a:xfrm>
              <a:off x="18518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48"/>
            <p:cNvSpPr/>
            <p:nvPr/>
          </p:nvSpPr>
          <p:spPr>
            <a:xfrm>
              <a:off x="20404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48"/>
            <p:cNvSpPr/>
            <p:nvPr/>
          </p:nvSpPr>
          <p:spPr>
            <a:xfrm>
              <a:off x="22290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48"/>
            <p:cNvSpPr/>
            <p:nvPr/>
          </p:nvSpPr>
          <p:spPr>
            <a:xfrm>
              <a:off x="24177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48"/>
            <p:cNvSpPr/>
            <p:nvPr/>
          </p:nvSpPr>
          <p:spPr>
            <a:xfrm>
              <a:off x="26063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48"/>
            <p:cNvSpPr/>
            <p:nvPr/>
          </p:nvSpPr>
          <p:spPr>
            <a:xfrm>
              <a:off x="27949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48"/>
            <p:cNvSpPr/>
            <p:nvPr/>
          </p:nvSpPr>
          <p:spPr>
            <a:xfrm>
              <a:off x="29836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48"/>
            <p:cNvSpPr/>
            <p:nvPr/>
          </p:nvSpPr>
          <p:spPr>
            <a:xfrm>
              <a:off x="31722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48"/>
            <p:cNvSpPr/>
            <p:nvPr/>
          </p:nvSpPr>
          <p:spPr>
            <a:xfrm>
              <a:off x="33608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48"/>
            <p:cNvSpPr/>
            <p:nvPr/>
          </p:nvSpPr>
          <p:spPr>
            <a:xfrm>
              <a:off x="35495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48"/>
            <p:cNvSpPr/>
            <p:nvPr/>
          </p:nvSpPr>
          <p:spPr>
            <a:xfrm>
              <a:off x="37381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48"/>
            <p:cNvSpPr/>
            <p:nvPr/>
          </p:nvSpPr>
          <p:spPr>
            <a:xfrm>
              <a:off x="39267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48"/>
            <p:cNvSpPr/>
            <p:nvPr/>
          </p:nvSpPr>
          <p:spPr>
            <a:xfrm>
              <a:off x="41154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48"/>
            <p:cNvSpPr/>
            <p:nvPr/>
          </p:nvSpPr>
          <p:spPr>
            <a:xfrm>
              <a:off x="43040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48"/>
            <p:cNvSpPr/>
            <p:nvPr/>
          </p:nvSpPr>
          <p:spPr>
            <a:xfrm>
              <a:off x="44926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48"/>
            <p:cNvSpPr/>
            <p:nvPr/>
          </p:nvSpPr>
          <p:spPr>
            <a:xfrm>
              <a:off x="46813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48"/>
            <p:cNvSpPr/>
            <p:nvPr/>
          </p:nvSpPr>
          <p:spPr>
            <a:xfrm>
              <a:off x="48699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48"/>
            <p:cNvSpPr/>
            <p:nvPr/>
          </p:nvSpPr>
          <p:spPr>
            <a:xfrm>
              <a:off x="50585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48"/>
            <p:cNvSpPr/>
            <p:nvPr/>
          </p:nvSpPr>
          <p:spPr>
            <a:xfrm>
              <a:off x="52472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48"/>
            <p:cNvSpPr/>
            <p:nvPr/>
          </p:nvSpPr>
          <p:spPr>
            <a:xfrm>
              <a:off x="54358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48"/>
            <p:cNvSpPr/>
            <p:nvPr/>
          </p:nvSpPr>
          <p:spPr>
            <a:xfrm>
              <a:off x="56244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48"/>
            <p:cNvSpPr/>
            <p:nvPr/>
          </p:nvSpPr>
          <p:spPr>
            <a:xfrm>
              <a:off x="58131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48"/>
            <p:cNvSpPr/>
            <p:nvPr/>
          </p:nvSpPr>
          <p:spPr>
            <a:xfrm>
              <a:off x="60017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48"/>
            <p:cNvSpPr/>
            <p:nvPr/>
          </p:nvSpPr>
          <p:spPr>
            <a:xfrm>
              <a:off x="61903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48"/>
            <p:cNvSpPr/>
            <p:nvPr/>
          </p:nvSpPr>
          <p:spPr>
            <a:xfrm>
              <a:off x="63790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48"/>
            <p:cNvSpPr/>
            <p:nvPr/>
          </p:nvSpPr>
          <p:spPr>
            <a:xfrm>
              <a:off x="65676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48"/>
            <p:cNvSpPr/>
            <p:nvPr/>
          </p:nvSpPr>
          <p:spPr>
            <a:xfrm>
              <a:off x="67562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48"/>
            <p:cNvSpPr/>
            <p:nvPr/>
          </p:nvSpPr>
          <p:spPr>
            <a:xfrm>
              <a:off x="69449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48"/>
            <p:cNvSpPr/>
            <p:nvPr/>
          </p:nvSpPr>
          <p:spPr>
            <a:xfrm>
              <a:off x="71335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48"/>
            <p:cNvSpPr/>
            <p:nvPr/>
          </p:nvSpPr>
          <p:spPr>
            <a:xfrm>
              <a:off x="73221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48"/>
            <p:cNvSpPr/>
            <p:nvPr/>
          </p:nvSpPr>
          <p:spPr>
            <a:xfrm>
              <a:off x="7510803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48"/>
            <p:cNvSpPr/>
            <p:nvPr/>
          </p:nvSpPr>
          <p:spPr>
            <a:xfrm>
              <a:off x="76994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48"/>
            <p:cNvSpPr/>
            <p:nvPr/>
          </p:nvSpPr>
          <p:spPr>
            <a:xfrm>
              <a:off x="788807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48"/>
            <p:cNvSpPr/>
            <p:nvPr/>
          </p:nvSpPr>
          <p:spPr>
            <a:xfrm>
              <a:off x="80767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48"/>
            <p:cNvSpPr/>
            <p:nvPr/>
          </p:nvSpPr>
          <p:spPr>
            <a:xfrm>
              <a:off x="82653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51" name="Google Shape;235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438" y="553150"/>
            <a:ext cx="6467475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6" name="Google Shape;2356;p49"/>
          <p:cNvGrpSpPr/>
          <p:nvPr/>
        </p:nvGrpSpPr>
        <p:grpSpPr>
          <a:xfrm>
            <a:off x="337602" y="185021"/>
            <a:ext cx="8430754" cy="230163"/>
            <a:chOff x="720000" y="4116100"/>
            <a:chExt cx="7702836" cy="315162"/>
          </a:xfrm>
        </p:grpSpPr>
        <p:sp>
          <p:nvSpPr>
            <p:cNvPr id="2357" name="Google Shape;2357;p49"/>
            <p:cNvSpPr/>
            <p:nvPr/>
          </p:nvSpPr>
          <p:spPr>
            <a:xfrm>
              <a:off x="7200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49"/>
            <p:cNvSpPr/>
            <p:nvPr/>
          </p:nvSpPr>
          <p:spPr>
            <a:xfrm>
              <a:off x="90863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49"/>
            <p:cNvSpPr/>
            <p:nvPr/>
          </p:nvSpPr>
          <p:spPr>
            <a:xfrm>
              <a:off x="10972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49"/>
            <p:cNvSpPr/>
            <p:nvPr/>
          </p:nvSpPr>
          <p:spPr>
            <a:xfrm>
              <a:off x="1285900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49"/>
            <p:cNvSpPr/>
            <p:nvPr/>
          </p:nvSpPr>
          <p:spPr>
            <a:xfrm>
              <a:off x="14745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49"/>
            <p:cNvSpPr/>
            <p:nvPr/>
          </p:nvSpPr>
          <p:spPr>
            <a:xfrm>
              <a:off x="1663167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49"/>
            <p:cNvSpPr/>
            <p:nvPr/>
          </p:nvSpPr>
          <p:spPr>
            <a:xfrm>
              <a:off x="18518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49"/>
            <p:cNvSpPr/>
            <p:nvPr/>
          </p:nvSpPr>
          <p:spPr>
            <a:xfrm>
              <a:off x="20404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49"/>
            <p:cNvSpPr/>
            <p:nvPr/>
          </p:nvSpPr>
          <p:spPr>
            <a:xfrm>
              <a:off x="22290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49"/>
            <p:cNvSpPr/>
            <p:nvPr/>
          </p:nvSpPr>
          <p:spPr>
            <a:xfrm>
              <a:off x="24177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49"/>
            <p:cNvSpPr/>
            <p:nvPr/>
          </p:nvSpPr>
          <p:spPr>
            <a:xfrm>
              <a:off x="26063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49"/>
            <p:cNvSpPr/>
            <p:nvPr/>
          </p:nvSpPr>
          <p:spPr>
            <a:xfrm>
              <a:off x="27949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49"/>
            <p:cNvSpPr/>
            <p:nvPr/>
          </p:nvSpPr>
          <p:spPr>
            <a:xfrm>
              <a:off x="29836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49"/>
            <p:cNvSpPr/>
            <p:nvPr/>
          </p:nvSpPr>
          <p:spPr>
            <a:xfrm>
              <a:off x="31722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49"/>
            <p:cNvSpPr/>
            <p:nvPr/>
          </p:nvSpPr>
          <p:spPr>
            <a:xfrm>
              <a:off x="33608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49"/>
            <p:cNvSpPr/>
            <p:nvPr/>
          </p:nvSpPr>
          <p:spPr>
            <a:xfrm>
              <a:off x="35495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49"/>
            <p:cNvSpPr/>
            <p:nvPr/>
          </p:nvSpPr>
          <p:spPr>
            <a:xfrm>
              <a:off x="37381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49"/>
            <p:cNvSpPr/>
            <p:nvPr/>
          </p:nvSpPr>
          <p:spPr>
            <a:xfrm>
              <a:off x="39267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49"/>
            <p:cNvSpPr/>
            <p:nvPr/>
          </p:nvSpPr>
          <p:spPr>
            <a:xfrm>
              <a:off x="41154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49"/>
            <p:cNvSpPr/>
            <p:nvPr/>
          </p:nvSpPr>
          <p:spPr>
            <a:xfrm>
              <a:off x="43040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49"/>
            <p:cNvSpPr/>
            <p:nvPr/>
          </p:nvSpPr>
          <p:spPr>
            <a:xfrm>
              <a:off x="44926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49"/>
            <p:cNvSpPr/>
            <p:nvPr/>
          </p:nvSpPr>
          <p:spPr>
            <a:xfrm>
              <a:off x="46813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49"/>
            <p:cNvSpPr/>
            <p:nvPr/>
          </p:nvSpPr>
          <p:spPr>
            <a:xfrm>
              <a:off x="48699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49"/>
            <p:cNvSpPr/>
            <p:nvPr/>
          </p:nvSpPr>
          <p:spPr>
            <a:xfrm>
              <a:off x="50585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49"/>
            <p:cNvSpPr/>
            <p:nvPr/>
          </p:nvSpPr>
          <p:spPr>
            <a:xfrm>
              <a:off x="52472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49"/>
            <p:cNvSpPr/>
            <p:nvPr/>
          </p:nvSpPr>
          <p:spPr>
            <a:xfrm>
              <a:off x="54358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49"/>
            <p:cNvSpPr/>
            <p:nvPr/>
          </p:nvSpPr>
          <p:spPr>
            <a:xfrm>
              <a:off x="56244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49"/>
            <p:cNvSpPr/>
            <p:nvPr/>
          </p:nvSpPr>
          <p:spPr>
            <a:xfrm>
              <a:off x="58131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49"/>
            <p:cNvSpPr/>
            <p:nvPr/>
          </p:nvSpPr>
          <p:spPr>
            <a:xfrm>
              <a:off x="60017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49"/>
            <p:cNvSpPr/>
            <p:nvPr/>
          </p:nvSpPr>
          <p:spPr>
            <a:xfrm>
              <a:off x="61903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49"/>
            <p:cNvSpPr/>
            <p:nvPr/>
          </p:nvSpPr>
          <p:spPr>
            <a:xfrm>
              <a:off x="63790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49"/>
            <p:cNvSpPr/>
            <p:nvPr/>
          </p:nvSpPr>
          <p:spPr>
            <a:xfrm>
              <a:off x="65676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49"/>
            <p:cNvSpPr/>
            <p:nvPr/>
          </p:nvSpPr>
          <p:spPr>
            <a:xfrm>
              <a:off x="67562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49"/>
            <p:cNvSpPr/>
            <p:nvPr/>
          </p:nvSpPr>
          <p:spPr>
            <a:xfrm>
              <a:off x="69449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49"/>
            <p:cNvSpPr/>
            <p:nvPr/>
          </p:nvSpPr>
          <p:spPr>
            <a:xfrm>
              <a:off x="71335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49"/>
            <p:cNvSpPr/>
            <p:nvPr/>
          </p:nvSpPr>
          <p:spPr>
            <a:xfrm>
              <a:off x="73221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49"/>
            <p:cNvSpPr/>
            <p:nvPr/>
          </p:nvSpPr>
          <p:spPr>
            <a:xfrm>
              <a:off x="7510803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49"/>
            <p:cNvSpPr/>
            <p:nvPr/>
          </p:nvSpPr>
          <p:spPr>
            <a:xfrm>
              <a:off x="76994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49"/>
            <p:cNvSpPr/>
            <p:nvPr/>
          </p:nvSpPr>
          <p:spPr>
            <a:xfrm>
              <a:off x="788807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49"/>
            <p:cNvSpPr/>
            <p:nvPr/>
          </p:nvSpPr>
          <p:spPr>
            <a:xfrm>
              <a:off x="80767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49"/>
            <p:cNvSpPr/>
            <p:nvPr/>
          </p:nvSpPr>
          <p:spPr>
            <a:xfrm>
              <a:off x="82653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98" name="Google Shape;239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350" y="558312"/>
            <a:ext cx="6040299" cy="4026876"/>
          </a:xfrm>
          <a:prstGeom prst="rect">
            <a:avLst/>
          </a:prstGeom>
          <a:noFill/>
          <a:ln>
            <a:noFill/>
          </a:ln>
        </p:spPr>
      </p:pic>
      <p:sp>
        <p:nvSpPr>
          <p:cNvPr id="2399" name="Google Shape;2399;p49"/>
          <p:cNvSpPr/>
          <p:nvPr/>
        </p:nvSpPr>
        <p:spPr>
          <a:xfrm>
            <a:off x="3723850" y="843100"/>
            <a:ext cx="2527200" cy="3297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0" name="Google Shape;240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082977" y="156660"/>
            <a:ext cx="4027775" cy="483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4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5" name="Google Shape;2405;p50"/>
          <p:cNvGrpSpPr/>
          <p:nvPr/>
        </p:nvGrpSpPr>
        <p:grpSpPr>
          <a:xfrm>
            <a:off x="337602" y="185021"/>
            <a:ext cx="8430754" cy="230163"/>
            <a:chOff x="720000" y="4116100"/>
            <a:chExt cx="7702836" cy="315162"/>
          </a:xfrm>
        </p:grpSpPr>
        <p:sp>
          <p:nvSpPr>
            <p:cNvPr id="2406" name="Google Shape;2406;p50"/>
            <p:cNvSpPr/>
            <p:nvPr/>
          </p:nvSpPr>
          <p:spPr>
            <a:xfrm>
              <a:off x="7200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50"/>
            <p:cNvSpPr/>
            <p:nvPr/>
          </p:nvSpPr>
          <p:spPr>
            <a:xfrm>
              <a:off x="90863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50"/>
            <p:cNvSpPr/>
            <p:nvPr/>
          </p:nvSpPr>
          <p:spPr>
            <a:xfrm>
              <a:off x="10972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50"/>
            <p:cNvSpPr/>
            <p:nvPr/>
          </p:nvSpPr>
          <p:spPr>
            <a:xfrm>
              <a:off x="1285900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50"/>
            <p:cNvSpPr/>
            <p:nvPr/>
          </p:nvSpPr>
          <p:spPr>
            <a:xfrm>
              <a:off x="14745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50"/>
            <p:cNvSpPr/>
            <p:nvPr/>
          </p:nvSpPr>
          <p:spPr>
            <a:xfrm>
              <a:off x="1663167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50"/>
            <p:cNvSpPr/>
            <p:nvPr/>
          </p:nvSpPr>
          <p:spPr>
            <a:xfrm>
              <a:off x="18518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50"/>
            <p:cNvSpPr/>
            <p:nvPr/>
          </p:nvSpPr>
          <p:spPr>
            <a:xfrm>
              <a:off x="20404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50"/>
            <p:cNvSpPr/>
            <p:nvPr/>
          </p:nvSpPr>
          <p:spPr>
            <a:xfrm>
              <a:off x="22290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50"/>
            <p:cNvSpPr/>
            <p:nvPr/>
          </p:nvSpPr>
          <p:spPr>
            <a:xfrm>
              <a:off x="24177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50"/>
            <p:cNvSpPr/>
            <p:nvPr/>
          </p:nvSpPr>
          <p:spPr>
            <a:xfrm>
              <a:off x="26063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50"/>
            <p:cNvSpPr/>
            <p:nvPr/>
          </p:nvSpPr>
          <p:spPr>
            <a:xfrm>
              <a:off x="27949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50"/>
            <p:cNvSpPr/>
            <p:nvPr/>
          </p:nvSpPr>
          <p:spPr>
            <a:xfrm>
              <a:off x="29836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50"/>
            <p:cNvSpPr/>
            <p:nvPr/>
          </p:nvSpPr>
          <p:spPr>
            <a:xfrm>
              <a:off x="31722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50"/>
            <p:cNvSpPr/>
            <p:nvPr/>
          </p:nvSpPr>
          <p:spPr>
            <a:xfrm>
              <a:off x="33608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50"/>
            <p:cNvSpPr/>
            <p:nvPr/>
          </p:nvSpPr>
          <p:spPr>
            <a:xfrm>
              <a:off x="35495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50"/>
            <p:cNvSpPr/>
            <p:nvPr/>
          </p:nvSpPr>
          <p:spPr>
            <a:xfrm>
              <a:off x="37381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50"/>
            <p:cNvSpPr/>
            <p:nvPr/>
          </p:nvSpPr>
          <p:spPr>
            <a:xfrm>
              <a:off x="39267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50"/>
            <p:cNvSpPr/>
            <p:nvPr/>
          </p:nvSpPr>
          <p:spPr>
            <a:xfrm>
              <a:off x="41154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50"/>
            <p:cNvSpPr/>
            <p:nvPr/>
          </p:nvSpPr>
          <p:spPr>
            <a:xfrm>
              <a:off x="43040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50"/>
            <p:cNvSpPr/>
            <p:nvPr/>
          </p:nvSpPr>
          <p:spPr>
            <a:xfrm>
              <a:off x="44926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50"/>
            <p:cNvSpPr/>
            <p:nvPr/>
          </p:nvSpPr>
          <p:spPr>
            <a:xfrm>
              <a:off x="46813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50"/>
            <p:cNvSpPr/>
            <p:nvPr/>
          </p:nvSpPr>
          <p:spPr>
            <a:xfrm>
              <a:off x="48699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50"/>
            <p:cNvSpPr/>
            <p:nvPr/>
          </p:nvSpPr>
          <p:spPr>
            <a:xfrm>
              <a:off x="50585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50"/>
            <p:cNvSpPr/>
            <p:nvPr/>
          </p:nvSpPr>
          <p:spPr>
            <a:xfrm>
              <a:off x="52472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50"/>
            <p:cNvSpPr/>
            <p:nvPr/>
          </p:nvSpPr>
          <p:spPr>
            <a:xfrm>
              <a:off x="54358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50"/>
            <p:cNvSpPr/>
            <p:nvPr/>
          </p:nvSpPr>
          <p:spPr>
            <a:xfrm>
              <a:off x="56244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50"/>
            <p:cNvSpPr/>
            <p:nvPr/>
          </p:nvSpPr>
          <p:spPr>
            <a:xfrm>
              <a:off x="58131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50"/>
            <p:cNvSpPr/>
            <p:nvPr/>
          </p:nvSpPr>
          <p:spPr>
            <a:xfrm>
              <a:off x="60017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50"/>
            <p:cNvSpPr/>
            <p:nvPr/>
          </p:nvSpPr>
          <p:spPr>
            <a:xfrm>
              <a:off x="61903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50"/>
            <p:cNvSpPr/>
            <p:nvPr/>
          </p:nvSpPr>
          <p:spPr>
            <a:xfrm>
              <a:off x="63790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50"/>
            <p:cNvSpPr/>
            <p:nvPr/>
          </p:nvSpPr>
          <p:spPr>
            <a:xfrm>
              <a:off x="65676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50"/>
            <p:cNvSpPr/>
            <p:nvPr/>
          </p:nvSpPr>
          <p:spPr>
            <a:xfrm>
              <a:off x="67562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50"/>
            <p:cNvSpPr/>
            <p:nvPr/>
          </p:nvSpPr>
          <p:spPr>
            <a:xfrm>
              <a:off x="69449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50"/>
            <p:cNvSpPr/>
            <p:nvPr/>
          </p:nvSpPr>
          <p:spPr>
            <a:xfrm>
              <a:off x="71335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50"/>
            <p:cNvSpPr/>
            <p:nvPr/>
          </p:nvSpPr>
          <p:spPr>
            <a:xfrm>
              <a:off x="73221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50"/>
            <p:cNvSpPr/>
            <p:nvPr/>
          </p:nvSpPr>
          <p:spPr>
            <a:xfrm>
              <a:off x="7510803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50"/>
            <p:cNvSpPr/>
            <p:nvPr/>
          </p:nvSpPr>
          <p:spPr>
            <a:xfrm>
              <a:off x="76994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50"/>
            <p:cNvSpPr/>
            <p:nvPr/>
          </p:nvSpPr>
          <p:spPr>
            <a:xfrm>
              <a:off x="788807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50"/>
            <p:cNvSpPr/>
            <p:nvPr/>
          </p:nvSpPr>
          <p:spPr>
            <a:xfrm>
              <a:off x="80767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50"/>
            <p:cNvSpPr/>
            <p:nvPr/>
          </p:nvSpPr>
          <p:spPr>
            <a:xfrm>
              <a:off x="82653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47" name="Google Shape;244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725" y="415175"/>
            <a:ext cx="2690550" cy="449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8" name="Google Shape;244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2275" y="543688"/>
            <a:ext cx="5696077" cy="329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9" name="Google Shape;2449;p50"/>
          <p:cNvSpPr txBox="1"/>
          <p:nvPr>
            <p:ph type="title"/>
          </p:nvPr>
        </p:nvSpPr>
        <p:spPr>
          <a:xfrm>
            <a:off x="3210500" y="3959125"/>
            <a:ext cx="5370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GIGANTES!</a:t>
            </a:r>
            <a:endParaRPr sz="3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3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4" name="Google Shape;2454;p51"/>
          <p:cNvGrpSpPr/>
          <p:nvPr/>
        </p:nvGrpSpPr>
        <p:grpSpPr>
          <a:xfrm>
            <a:off x="337602" y="185021"/>
            <a:ext cx="8430754" cy="230163"/>
            <a:chOff x="720000" y="4116100"/>
            <a:chExt cx="7702836" cy="315162"/>
          </a:xfrm>
        </p:grpSpPr>
        <p:sp>
          <p:nvSpPr>
            <p:cNvPr id="2455" name="Google Shape;2455;p51"/>
            <p:cNvSpPr/>
            <p:nvPr/>
          </p:nvSpPr>
          <p:spPr>
            <a:xfrm>
              <a:off x="7200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51"/>
            <p:cNvSpPr/>
            <p:nvPr/>
          </p:nvSpPr>
          <p:spPr>
            <a:xfrm>
              <a:off x="90863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51"/>
            <p:cNvSpPr/>
            <p:nvPr/>
          </p:nvSpPr>
          <p:spPr>
            <a:xfrm>
              <a:off x="10972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51"/>
            <p:cNvSpPr/>
            <p:nvPr/>
          </p:nvSpPr>
          <p:spPr>
            <a:xfrm>
              <a:off x="1285900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51"/>
            <p:cNvSpPr/>
            <p:nvPr/>
          </p:nvSpPr>
          <p:spPr>
            <a:xfrm>
              <a:off x="14745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51"/>
            <p:cNvSpPr/>
            <p:nvPr/>
          </p:nvSpPr>
          <p:spPr>
            <a:xfrm>
              <a:off x="1663167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51"/>
            <p:cNvSpPr/>
            <p:nvPr/>
          </p:nvSpPr>
          <p:spPr>
            <a:xfrm>
              <a:off x="18518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51"/>
            <p:cNvSpPr/>
            <p:nvPr/>
          </p:nvSpPr>
          <p:spPr>
            <a:xfrm>
              <a:off x="20404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51"/>
            <p:cNvSpPr/>
            <p:nvPr/>
          </p:nvSpPr>
          <p:spPr>
            <a:xfrm>
              <a:off x="22290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51"/>
            <p:cNvSpPr/>
            <p:nvPr/>
          </p:nvSpPr>
          <p:spPr>
            <a:xfrm>
              <a:off x="24177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51"/>
            <p:cNvSpPr/>
            <p:nvPr/>
          </p:nvSpPr>
          <p:spPr>
            <a:xfrm>
              <a:off x="26063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51"/>
            <p:cNvSpPr/>
            <p:nvPr/>
          </p:nvSpPr>
          <p:spPr>
            <a:xfrm>
              <a:off x="27949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51"/>
            <p:cNvSpPr/>
            <p:nvPr/>
          </p:nvSpPr>
          <p:spPr>
            <a:xfrm>
              <a:off x="29836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51"/>
            <p:cNvSpPr/>
            <p:nvPr/>
          </p:nvSpPr>
          <p:spPr>
            <a:xfrm>
              <a:off x="31722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51"/>
            <p:cNvSpPr/>
            <p:nvPr/>
          </p:nvSpPr>
          <p:spPr>
            <a:xfrm>
              <a:off x="33608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51"/>
            <p:cNvSpPr/>
            <p:nvPr/>
          </p:nvSpPr>
          <p:spPr>
            <a:xfrm>
              <a:off x="35495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51"/>
            <p:cNvSpPr/>
            <p:nvPr/>
          </p:nvSpPr>
          <p:spPr>
            <a:xfrm>
              <a:off x="37381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51"/>
            <p:cNvSpPr/>
            <p:nvPr/>
          </p:nvSpPr>
          <p:spPr>
            <a:xfrm>
              <a:off x="39267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51"/>
            <p:cNvSpPr/>
            <p:nvPr/>
          </p:nvSpPr>
          <p:spPr>
            <a:xfrm>
              <a:off x="41154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51"/>
            <p:cNvSpPr/>
            <p:nvPr/>
          </p:nvSpPr>
          <p:spPr>
            <a:xfrm>
              <a:off x="43040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51"/>
            <p:cNvSpPr/>
            <p:nvPr/>
          </p:nvSpPr>
          <p:spPr>
            <a:xfrm>
              <a:off x="44926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51"/>
            <p:cNvSpPr/>
            <p:nvPr/>
          </p:nvSpPr>
          <p:spPr>
            <a:xfrm>
              <a:off x="46813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51"/>
            <p:cNvSpPr/>
            <p:nvPr/>
          </p:nvSpPr>
          <p:spPr>
            <a:xfrm>
              <a:off x="48699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51"/>
            <p:cNvSpPr/>
            <p:nvPr/>
          </p:nvSpPr>
          <p:spPr>
            <a:xfrm>
              <a:off x="50585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51"/>
            <p:cNvSpPr/>
            <p:nvPr/>
          </p:nvSpPr>
          <p:spPr>
            <a:xfrm>
              <a:off x="52472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51"/>
            <p:cNvSpPr/>
            <p:nvPr/>
          </p:nvSpPr>
          <p:spPr>
            <a:xfrm>
              <a:off x="54358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51"/>
            <p:cNvSpPr/>
            <p:nvPr/>
          </p:nvSpPr>
          <p:spPr>
            <a:xfrm>
              <a:off x="56244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51"/>
            <p:cNvSpPr/>
            <p:nvPr/>
          </p:nvSpPr>
          <p:spPr>
            <a:xfrm>
              <a:off x="58131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51"/>
            <p:cNvSpPr/>
            <p:nvPr/>
          </p:nvSpPr>
          <p:spPr>
            <a:xfrm>
              <a:off x="60017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51"/>
            <p:cNvSpPr/>
            <p:nvPr/>
          </p:nvSpPr>
          <p:spPr>
            <a:xfrm>
              <a:off x="61903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51"/>
            <p:cNvSpPr/>
            <p:nvPr/>
          </p:nvSpPr>
          <p:spPr>
            <a:xfrm>
              <a:off x="63790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51"/>
            <p:cNvSpPr/>
            <p:nvPr/>
          </p:nvSpPr>
          <p:spPr>
            <a:xfrm>
              <a:off x="65676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51"/>
            <p:cNvSpPr/>
            <p:nvPr/>
          </p:nvSpPr>
          <p:spPr>
            <a:xfrm>
              <a:off x="67562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51"/>
            <p:cNvSpPr/>
            <p:nvPr/>
          </p:nvSpPr>
          <p:spPr>
            <a:xfrm>
              <a:off x="69449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51"/>
            <p:cNvSpPr/>
            <p:nvPr/>
          </p:nvSpPr>
          <p:spPr>
            <a:xfrm>
              <a:off x="71335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51"/>
            <p:cNvSpPr/>
            <p:nvPr/>
          </p:nvSpPr>
          <p:spPr>
            <a:xfrm>
              <a:off x="73221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51"/>
            <p:cNvSpPr/>
            <p:nvPr/>
          </p:nvSpPr>
          <p:spPr>
            <a:xfrm>
              <a:off x="7510803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51"/>
            <p:cNvSpPr/>
            <p:nvPr/>
          </p:nvSpPr>
          <p:spPr>
            <a:xfrm>
              <a:off x="76994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51"/>
            <p:cNvSpPr/>
            <p:nvPr/>
          </p:nvSpPr>
          <p:spPr>
            <a:xfrm>
              <a:off x="788807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51"/>
            <p:cNvSpPr/>
            <p:nvPr/>
          </p:nvSpPr>
          <p:spPr>
            <a:xfrm>
              <a:off x="80767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51"/>
            <p:cNvSpPr/>
            <p:nvPr/>
          </p:nvSpPr>
          <p:spPr>
            <a:xfrm>
              <a:off x="82653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96" name="Google Shape;249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050" y="604675"/>
            <a:ext cx="4086575" cy="393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7" name="Google Shape;249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8625" y="604675"/>
            <a:ext cx="4086575" cy="3934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2" name="Google Shape;2502;p52"/>
          <p:cNvGrpSpPr/>
          <p:nvPr/>
        </p:nvGrpSpPr>
        <p:grpSpPr>
          <a:xfrm>
            <a:off x="337602" y="185021"/>
            <a:ext cx="8430754" cy="230163"/>
            <a:chOff x="720000" y="4116100"/>
            <a:chExt cx="7702836" cy="315162"/>
          </a:xfrm>
        </p:grpSpPr>
        <p:sp>
          <p:nvSpPr>
            <p:cNvPr id="2503" name="Google Shape;2503;p52"/>
            <p:cNvSpPr/>
            <p:nvPr/>
          </p:nvSpPr>
          <p:spPr>
            <a:xfrm>
              <a:off x="7200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52"/>
            <p:cNvSpPr/>
            <p:nvPr/>
          </p:nvSpPr>
          <p:spPr>
            <a:xfrm>
              <a:off x="90863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52"/>
            <p:cNvSpPr/>
            <p:nvPr/>
          </p:nvSpPr>
          <p:spPr>
            <a:xfrm>
              <a:off x="10972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52"/>
            <p:cNvSpPr/>
            <p:nvPr/>
          </p:nvSpPr>
          <p:spPr>
            <a:xfrm>
              <a:off x="1285900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52"/>
            <p:cNvSpPr/>
            <p:nvPr/>
          </p:nvSpPr>
          <p:spPr>
            <a:xfrm>
              <a:off x="14745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52"/>
            <p:cNvSpPr/>
            <p:nvPr/>
          </p:nvSpPr>
          <p:spPr>
            <a:xfrm>
              <a:off x="1663167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52"/>
            <p:cNvSpPr/>
            <p:nvPr/>
          </p:nvSpPr>
          <p:spPr>
            <a:xfrm>
              <a:off x="18518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52"/>
            <p:cNvSpPr/>
            <p:nvPr/>
          </p:nvSpPr>
          <p:spPr>
            <a:xfrm>
              <a:off x="20404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52"/>
            <p:cNvSpPr/>
            <p:nvPr/>
          </p:nvSpPr>
          <p:spPr>
            <a:xfrm>
              <a:off x="22290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52"/>
            <p:cNvSpPr/>
            <p:nvPr/>
          </p:nvSpPr>
          <p:spPr>
            <a:xfrm>
              <a:off x="24177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52"/>
            <p:cNvSpPr/>
            <p:nvPr/>
          </p:nvSpPr>
          <p:spPr>
            <a:xfrm>
              <a:off x="26063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52"/>
            <p:cNvSpPr/>
            <p:nvPr/>
          </p:nvSpPr>
          <p:spPr>
            <a:xfrm>
              <a:off x="27949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52"/>
            <p:cNvSpPr/>
            <p:nvPr/>
          </p:nvSpPr>
          <p:spPr>
            <a:xfrm>
              <a:off x="29836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52"/>
            <p:cNvSpPr/>
            <p:nvPr/>
          </p:nvSpPr>
          <p:spPr>
            <a:xfrm>
              <a:off x="31722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52"/>
            <p:cNvSpPr/>
            <p:nvPr/>
          </p:nvSpPr>
          <p:spPr>
            <a:xfrm>
              <a:off x="33608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52"/>
            <p:cNvSpPr/>
            <p:nvPr/>
          </p:nvSpPr>
          <p:spPr>
            <a:xfrm>
              <a:off x="35495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52"/>
            <p:cNvSpPr/>
            <p:nvPr/>
          </p:nvSpPr>
          <p:spPr>
            <a:xfrm>
              <a:off x="37381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52"/>
            <p:cNvSpPr/>
            <p:nvPr/>
          </p:nvSpPr>
          <p:spPr>
            <a:xfrm>
              <a:off x="39267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52"/>
            <p:cNvSpPr/>
            <p:nvPr/>
          </p:nvSpPr>
          <p:spPr>
            <a:xfrm>
              <a:off x="41154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52"/>
            <p:cNvSpPr/>
            <p:nvPr/>
          </p:nvSpPr>
          <p:spPr>
            <a:xfrm>
              <a:off x="43040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52"/>
            <p:cNvSpPr/>
            <p:nvPr/>
          </p:nvSpPr>
          <p:spPr>
            <a:xfrm>
              <a:off x="44926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52"/>
            <p:cNvSpPr/>
            <p:nvPr/>
          </p:nvSpPr>
          <p:spPr>
            <a:xfrm>
              <a:off x="46813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52"/>
            <p:cNvSpPr/>
            <p:nvPr/>
          </p:nvSpPr>
          <p:spPr>
            <a:xfrm>
              <a:off x="48699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52"/>
            <p:cNvSpPr/>
            <p:nvPr/>
          </p:nvSpPr>
          <p:spPr>
            <a:xfrm>
              <a:off x="50585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52"/>
            <p:cNvSpPr/>
            <p:nvPr/>
          </p:nvSpPr>
          <p:spPr>
            <a:xfrm>
              <a:off x="52472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52"/>
            <p:cNvSpPr/>
            <p:nvPr/>
          </p:nvSpPr>
          <p:spPr>
            <a:xfrm>
              <a:off x="54358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52"/>
            <p:cNvSpPr/>
            <p:nvPr/>
          </p:nvSpPr>
          <p:spPr>
            <a:xfrm>
              <a:off x="56244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52"/>
            <p:cNvSpPr/>
            <p:nvPr/>
          </p:nvSpPr>
          <p:spPr>
            <a:xfrm>
              <a:off x="58131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52"/>
            <p:cNvSpPr/>
            <p:nvPr/>
          </p:nvSpPr>
          <p:spPr>
            <a:xfrm>
              <a:off x="60017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52"/>
            <p:cNvSpPr/>
            <p:nvPr/>
          </p:nvSpPr>
          <p:spPr>
            <a:xfrm>
              <a:off x="61903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52"/>
            <p:cNvSpPr/>
            <p:nvPr/>
          </p:nvSpPr>
          <p:spPr>
            <a:xfrm>
              <a:off x="63790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52"/>
            <p:cNvSpPr/>
            <p:nvPr/>
          </p:nvSpPr>
          <p:spPr>
            <a:xfrm>
              <a:off x="65676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52"/>
            <p:cNvSpPr/>
            <p:nvPr/>
          </p:nvSpPr>
          <p:spPr>
            <a:xfrm>
              <a:off x="67562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52"/>
            <p:cNvSpPr/>
            <p:nvPr/>
          </p:nvSpPr>
          <p:spPr>
            <a:xfrm>
              <a:off x="69449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52"/>
            <p:cNvSpPr/>
            <p:nvPr/>
          </p:nvSpPr>
          <p:spPr>
            <a:xfrm>
              <a:off x="71335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52"/>
            <p:cNvSpPr/>
            <p:nvPr/>
          </p:nvSpPr>
          <p:spPr>
            <a:xfrm>
              <a:off x="73221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52"/>
            <p:cNvSpPr/>
            <p:nvPr/>
          </p:nvSpPr>
          <p:spPr>
            <a:xfrm>
              <a:off x="7510803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52"/>
            <p:cNvSpPr/>
            <p:nvPr/>
          </p:nvSpPr>
          <p:spPr>
            <a:xfrm>
              <a:off x="76994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52"/>
            <p:cNvSpPr/>
            <p:nvPr/>
          </p:nvSpPr>
          <p:spPr>
            <a:xfrm>
              <a:off x="788807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52"/>
            <p:cNvSpPr/>
            <p:nvPr/>
          </p:nvSpPr>
          <p:spPr>
            <a:xfrm>
              <a:off x="80767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52"/>
            <p:cNvSpPr/>
            <p:nvPr/>
          </p:nvSpPr>
          <p:spPr>
            <a:xfrm>
              <a:off x="82653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44" name="Google Shape;2544;p52"/>
          <p:cNvPicPr preferRelativeResize="0"/>
          <p:nvPr/>
        </p:nvPicPr>
        <p:blipFill rotWithShape="1">
          <a:blip r:embed="rId3">
            <a:alphaModFix/>
          </a:blip>
          <a:srcRect b="56009" l="53957" r="4715" t="0"/>
          <a:stretch/>
        </p:blipFill>
        <p:spPr>
          <a:xfrm>
            <a:off x="2346500" y="723550"/>
            <a:ext cx="4412949" cy="369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8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Google Shape;2549;p53"/>
          <p:cNvSpPr txBox="1"/>
          <p:nvPr>
            <p:ph type="title"/>
          </p:nvPr>
        </p:nvSpPr>
        <p:spPr>
          <a:xfrm>
            <a:off x="485725" y="3959125"/>
            <a:ext cx="8124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SIMPLIFICANDO</a:t>
            </a:r>
            <a:endParaRPr sz="3400"/>
          </a:p>
        </p:txBody>
      </p:sp>
      <p:grpSp>
        <p:nvGrpSpPr>
          <p:cNvPr id="2550" name="Google Shape;2550;p53"/>
          <p:cNvGrpSpPr/>
          <p:nvPr/>
        </p:nvGrpSpPr>
        <p:grpSpPr>
          <a:xfrm>
            <a:off x="337602" y="185021"/>
            <a:ext cx="8430754" cy="230163"/>
            <a:chOff x="720000" y="4116100"/>
            <a:chExt cx="7702836" cy="315162"/>
          </a:xfrm>
        </p:grpSpPr>
        <p:sp>
          <p:nvSpPr>
            <p:cNvPr id="2551" name="Google Shape;2551;p53"/>
            <p:cNvSpPr/>
            <p:nvPr/>
          </p:nvSpPr>
          <p:spPr>
            <a:xfrm>
              <a:off x="7200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53"/>
            <p:cNvSpPr/>
            <p:nvPr/>
          </p:nvSpPr>
          <p:spPr>
            <a:xfrm>
              <a:off x="90863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53"/>
            <p:cNvSpPr/>
            <p:nvPr/>
          </p:nvSpPr>
          <p:spPr>
            <a:xfrm>
              <a:off x="10972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53"/>
            <p:cNvSpPr/>
            <p:nvPr/>
          </p:nvSpPr>
          <p:spPr>
            <a:xfrm>
              <a:off x="1285900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53"/>
            <p:cNvSpPr/>
            <p:nvPr/>
          </p:nvSpPr>
          <p:spPr>
            <a:xfrm>
              <a:off x="14745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53"/>
            <p:cNvSpPr/>
            <p:nvPr/>
          </p:nvSpPr>
          <p:spPr>
            <a:xfrm>
              <a:off x="1663167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53"/>
            <p:cNvSpPr/>
            <p:nvPr/>
          </p:nvSpPr>
          <p:spPr>
            <a:xfrm>
              <a:off x="18518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53"/>
            <p:cNvSpPr/>
            <p:nvPr/>
          </p:nvSpPr>
          <p:spPr>
            <a:xfrm>
              <a:off x="20404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53"/>
            <p:cNvSpPr/>
            <p:nvPr/>
          </p:nvSpPr>
          <p:spPr>
            <a:xfrm>
              <a:off x="22290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53"/>
            <p:cNvSpPr/>
            <p:nvPr/>
          </p:nvSpPr>
          <p:spPr>
            <a:xfrm>
              <a:off x="24177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53"/>
            <p:cNvSpPr/>
            <p:nvPr/>
          </p:nvSpPr>
          <p:spPr>
            <a:xfrm>
              <a:off x="26063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53"/>
            <p:cNvSpPr/>
            <p:nvPr/>
          </p:nvSpPr>
          <p:spPr>
            <a:xfrm>
              <a:off x="27949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53"/>
            <p:cNvSpPr/>
            <p:nvPr/>
          </p:nvSpPr>
          <p:spPr>
            <a:xfrm>
              <a:off x="29836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53"/>
            <p:cNvSpPr/>
            <p:nvPr/>
          </p:nvSpPr>
          <p:spPr>
            <a:xfrm>
              <a:off x="31722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53"/>
            <p:cNvSpPr/>
            <p:nvPr/>
          </p:nvSpPr>
          <p:spPr>
            <a:xfrm>
              <a:off x="33608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53"/>
            <p:cNvSpPr/>
            <p:nvPr/>
          </p:nvSpPr>
          <p:spPr>
            <a:xfrm>
              <a:off x="35495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53"/>
            <p:cNvSpPr/>
            <p:nvPr/>
          </p:nvSpPr>
          <p:spPr>
            <a:xfrm>
              <a:off x="37381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53"/>
            <p:cNvSpPr/>
            <p:nvPr/>
          </p:nvSpPr>
          <p:spPr>
            <a:xfrm>
              <a:off x="39267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53"/>
            <p:cNvSpPr/>
            <p:nvPr/>
          </p:nvSpPr>
          <p:spPr>
            <a:xfrm>
              <a:off x="41154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53"/>
            <p:cNvSpPr/>
            <p:nvPr/>
          </p:nvSpPr>
          <p:spPr>
            <a:xfrm>
              <a:off x="43040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53"/>
            <p:cNvSpPr/>
            <p:nvPr/>
          </p:nvSpPr>
          <p:spPr>
            <a:xfrm>
              <a:off x="44926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53"/>
            <p:cNvSpPr/>
            <p:nvPr/>
          </p:nvSpPr>
          <p:spPr>
            <a:xfrm>
              <a:off x="46813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53"/>
            <p:cNvSpPr/>
            <p:nvPr/>
          </p:nvSpPr>
          <p:spPr>
            <a:xfrm>
              <a:off x="48699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53"/>
            <p:cNvSpPr/>
            <p:nvPr/>
          </p:nvSpPr>
          <p:spPr>
            <a:xfrm>
              <a:off x="50585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53"/>
            <p:cNvSpPr/>
            <p:nvPr/>
          </p:nvSpPr>
          <p:spPr>
            <a:xfrm>
              <a:off x="52472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53"/>
            <p:cNvSpPr/>
            <p:nvPr/>
          </p:nvSpPr>
          <p:spPr>
            <a:xfrm>
              <a:off x="54358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53"/>
            <p:cNvSpPr/>
            <p:nvPr/>
          </p:nvSpPr>
          <p:spPr>
            <a:xfrm>
              <a:off x="56244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53"/>
            <p:cNvSpPr/>
            <p:nvPr/>
          </p:nvSpPr>
          <p:spPr>
            <a:xfrm>
              <a:off x="58131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53"/>
            <p:cNvSpPr/>
            <p:nvPr/>
          </p:nvSpPr>
          <p:spPr>
            <a:xfrm>
              <a:off x="60017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53"/>
            <p:cNvSpPr/>
            <p:nvPr/>
          </p:nvSpPr>
          <p:spPr>
            <a:xfrm>
              <a:off x="61903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53"/>
            <p:cNvSpPr/>
            <p:nvPr/>
          </p:nvSpPr>
          <p:spPr>
            <a:xfrm>
              <a:off x="63790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53"/>
            <p:cNvSpPr/>
            <p:nvPr/>
          </p:nvSpPr>
          <p:spPr>
            <a:xfrm>
              <a:off x="65676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53"/>
            <p:cNvSpPr/>
            <p:nvPr/>
          </p:nvSpPr>
          <p:spPr>
            <a:xfrm>
              <a:off x="67562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53"/>
            <p:cNvSpPr/>
            <p:nvPr/>
          </p:nvSpPr>
          <p:spPr>
            <a:xfrm>
              <a:off x="69449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53"/>
            <p:cNvSpPr/>
            <p:nvPr/>
          </p:nvSpPr>
          <p:spPr>
            <a:xfrm>
              <a:off x="71335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53"/>
            <p:cNvSpPr/>
            <p:nvPr/>
          </p:nvSpPr>
          <p:spPr>
            <a:xfrm>
              <a:off x="73221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53"/>
            <p:cNvSpPr/>
            <p:nvPr/>
          </p:nvSpPr>
          <p:spPr>
            <a:xfrm>
              <a:off x="7510803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53"/>
            <p:cNvSpPr/>
            <p:nvPr/>
          </p:nvSpPr>
          <p:spPr>
            <a:xfrm>
              <a:off x="76994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53"/>
            <p:cNvSpPr/>
            <p:nvPr/>
          </p:nvSpPr>
          <p:spPr>
            <a:xfrm>
              <a:off x="788807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53"/>
            <p:cNvSpPr/>
            <p:nvPr/>
          </p:nvSpPr>
          <p:spPr>
            <a:xfrm>
              <a:off x="80767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53"/>
            <p:cNvSpPr/>
            <p:nvPr/>
          </p:nvSpPr>
          <p:spPr>
            <a:xfrm>
              <a:off x="82653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92" name="Google Shape;2592;p53"/>
          <p:cNvPicPr preferRelativeResize="0"/>
          <p:nvPr/>
        </p:nvPicPr>
        <p:blipFill rotWithShape="1">
          <a:blip r:embed="rId3">
            <a:alphaModFix/>
          </a:blip>
          <a:srcRect b="4833" l="0" r="0" t="13520"/>
          <a:stretch/>
        </p:blipFill>
        <p:spPr>
          <a:xfrm>
            <a:off x="556100" y="675275"/>
            <a:ext cx="7984127" cy="31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6" name="Shape 2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7" name="Google Shape;2597;p54"/>
          <p:cNvSpPr txBox="1"/>
          <p:nvPr>
            <p:ph type="title"/>
          </p:nvPr>
        </p:nvSpPr>
        <p:spPr>
          <a:xfrm>
            <a:off x="485725" y="3959125"/>
            <a:ext cx="8124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SIMPLIFICANDO</a:t>
            </a:r>
            <a:endParaRPr sz="3400"/>
          </a:p>
        </p:txBody>
      </p:sp>
      <p:grpSp>
        <p:nvGrpSpPr>
          <p:cNvPr id="2598" name="Google Shape;2598;p54"/>
          <p:cNvGrpSpPr/>
          <p:nvPr/>
        </p:nvGrpSpPr>
        <p:grpSpPr>
          <a:xfrm>
            <a:off x="337602" y="185021"/>
            <a:ext cx="8430754" cy="230163"/>
            <a:chOff x="720000" y="4116100"/>
            <a:chExt cx="7702836" cy="315162"/>
          </a:xfrm>
        </p:grpSpPr>
        <p:sp>
          <p:nvSpPr>
            <p:cNvPr id="2599" name="Google Shape;2599;p54"/>
            <p:cNvSpPr/>
            <p:nvPr/>
          </p:nvSpPr>
          <p:spPr>
            <a:xfrm>
              <a:off x="7200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54"/>
            <p:cNvSpPr/>
            <p:nvPr/>
          </p:nvSpPr>
          <p:spPr>
            <a:xfrm>
              <a:off x="90863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54"/>
            <p:cNvSpPr/>
            <p:nvPr/>
          </p:nvSpPr>
          <p:spPr>
            <a:xfrm>
              <a:off x="10972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54"/>
            <p:cNvSpPr/>
            <p:nvPr/>
          </p:nvSpPr>
          <p:spPr>
            <a:xfrm>
              <a:off x="1285900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54"/>
            <p:cNvSpPr/>
            <p:nvPr/>
          </p:nvSpPr>
          <p:spPr>
            <a:xfrm>
              <a:off x="14745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54"/>
            <p:cNvSpPr/>
            <p:nvPr/>
          </p:nvSpPr>
          <p:spPr>
            <a:xfrm>
              <a:off x="1663167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54"/>
            <p:cNvSpPr/>
            <p:nvPr/>
          </p:nvSpPr>
          <p:spPr>
            <a:xfrm>
              <a:off x="18518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54"/>
            <p:cNvSpPr/>
            <p:nvPr/>
          </p:nvSpPr>
          <p:spPr>
            <a:xfrm>
              <a:off x="20404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54"/>
            <p:cNvSpPr/>
            <p:nvPr/>
          </p:nvSpPr>
          <p:spPr>
            <a:xfrm>
              <a:off x="22290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54"/>
            <p:cNvSpPr/>
            <p:nvPr/>
          </p:nvSpPr>
          <p:spPr>
            <a:xfrm>
              <a:off x="24177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54"/>
            <p:cNvSpPr/>
            <p:nvPr/>
          </p:nvSpPr>
          <p:spPr>
            <a:xfrm>
              <a:off x="26063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54"/>
            <p:cNvSpPr/>
            <p:nvPr/>
          </p:nvSpPr>
          <p:spPr>
            <a:xfrm>
              <a:off x="27949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54"/>
            <p:cNvSpPr/>
            <p:nvPr/>
          </p:nvSpPr>
          <p:spPr>
            <a:xfrm>
              <a:off x="29836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54"/>
            <p:cNvSpPr/>
            <p:nvPr/>
          </p:nvSpPr>
          <p:spPr>
            <a:xfrm>
              <a:off x="31722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54"/>
            <p:cNvSpPr/>
            <p:nvPr/>
          </p:nvSpPr>
          <p:spPr>
            <a:xfrm>
              <a:off x="33608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54"/>
            <p:cNvSpPr/>
            <p:nvPr/>
          </p:nvSpPr>
          <p:spPr>
            <a:xfrm>
              <a:off x="35495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54"/>
            <p:cNvSpPr/>
            <p:nvPr/>
          </p:nvSpPr>
          <p:spPr>
            <a:xfrm>
              <a:off x="37381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54"/>
            <p:cNvSpPr/>
            <p:nvPr/>
          </p:nvSpPr>
          <p:spPr>
            <a:xfrm>
              <a:off x="39267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54"/>
            <p:cNvSpPr/>
            <p:nvPr/>
          </p:nvSpPr>
          <p:spPr>
            <a:xfrm>
              <a:off x="41154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54"/>
            <p:cNvSpPr/>
            <p:nvPr/>
          </p:nvSpPr>
          <p:spPr>
            <a:xfrm>
              <a:off x="43040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54"/>
            <p:cNvSpPr/>
            <p:nvPr/>
          </p:nvSpPr>
          <p:spPr>
            <a:xfrm>
              <a:off x="44926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54"/>
            <p:cNvSpPr/>
            <p:nvPr/>
          </p:nvSpPr>
          <p:spPr>
            <a:xfrm>
              <a:off x="46813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54"/>
            <p:cNvSpPr/>
            <p:nvPr/>
          </p:nvSpPr>
          <p:spPr>
            <a:xfrm>
              <a:off x="48699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54"/>
            <p:cNvSpPr/>
            <p:nvPr/>
          </p:nvSpPr>
          <p:spPr>
            <a:xfrm>
              <a:off x="50585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54"/>
            <p:cNvSpPr/>
            <p:nvPr/>
          </p:nvSpPr>
          <p:spPr>
            <a:xfrm>
              <a:off x="52472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54"/>
            <p:cNvSpPr/>
            <p:nvPr/>
          </p:nvSpPr>
          <p:spPr>
            <a:xfrm>
              <a:off x="54358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54"/>
            <p:cNvSpPr/>
            <p:nvPr/>
          </p:nvSpPr>
          <p:spPr>
            <a:xfrm>
              <a:off x="56244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54"/>
            <p:cNvSpPr/>
            <p:nvPr/>
          </p:nvSpPr>
          <p:spPr>
            <a:xfrm>
              <a:off x="58131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54"/>
            <p:cNvSpPr/>
            <p:nvPr/>
          </p:nvSpPr>
          <p:spPr>
            <a:xfrm>
              <a:off x="60017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54"/>
            <p:cNvSpPr/>
            <p:nvPr/>
          </p:nvSpPr>
          <p:spPr>
            <a:xfrm>
              <a:off x="61903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54"/>
            <p:cNvSpPr/>
            <p:nvPr/>
          </p:nvSpPr>
          <p:spPr>
            <a:xfrm>
              <a:off x="63790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54"/>
            <p:cNvSpPr/>
            <p:nvPr/>
          </p:nvSpPr>
          <p:spPr>
            <a:xfrm>
              <a:off x="65676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54"/>
            <p:cNvSpPr/>
            <p:nvPr/>
          </p:nvSpPr>
          <p:spPr>
            <a:xfrm>
              <a:off x="67562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54"/>
            <p:cNvSpPr/>
            <p:nvPr/>
          </p:nvSpPr>
          <p:spPr>
            <a:xfrm>
              <a:off x="69449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54"/>
            <p:cNvSpPr/>
            <p:nvPr/>
          </p:nvSpPr>
          <p:spPr>
            <a:xfrm>
              <a:off x="71335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54"/>
            <p:cNvSpPr/>
            <p:nvPr/>
          </p:nvSpPr>
          <p:spPr>
            <a:xfrm>
              <a:off x="73221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54"/>
            <p:cNvSpPr/>
            <p:nvPr/>
          </p:nvSpPr>
          <p:spPr>
            <a:xfrm>
              <a:off x="7510803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54"/>
            <p:cNvSpPr/>
            <p:nvPr/>
          </p:nvSpPr>
          <p:spPr>
            <a:xfrm>
              <a:off x="76994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54"/>
            <p:cNvSpPr/>
            <p:nvPr/>
          </p:nvSpPr>
          <p:spPr>
            <a:xfrm>
              <a:off x="788807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54"/>
            <p:cNvSpPr/>
            <p:nvPr/>
          </p:nvSpPr>
          <p:spPr>
            <a:xfrm>
              <a:off x="80767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54"/>
            <p:cNvSpPr/>
            <p:nvPr/>
          </p:nvSpPr>
          <p:spPr>
            <a:xfrm>
              <a:off x="82653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40" name="Google Shape;264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4575" y="415175"/>
            <a:ext cx="4514850" cy="3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55"/>
          <p:cNvSpPr txBox="1"/>
          <p:nvPr>
            <p:ph type="title"/>
          </p:nvPr>
        </p:nvSpPr>
        <p:spPr>
          <a:xfrm>
            <a:off x="337600" y="4298425"/>
            <a:ext cx="84306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Aumentando a dificuldade</a:t>
            </a:r>
            <a:endParaRPr sz="2800"/>
          </a:p>
        </p:txBody>
      </p:sp>
      <p:grpSp>
        <p:nvGrpSpPr>
          <p:cNvPr id="2646" name="Google Shape;2646;p55"/>
          <p:cNvGrpSpPr/>
          <p:nvPr/>
        </p:nvGrpSpPr>
        <p:grpSpPr>
          <a:xfrm>
            <a:off x="337602" y="185021"/>
            <a:ext cx="8430754" cy="230163"/>
            <a:chOff x="720000" y="4116100"/>
            <a:chExt cx="7702836" cy="315162"/>
          </a:xfrm>
        </p:grpSpPr>
        <p:sp>
          <p:nvSpPr>
            <p:cNvPr id="2647" name="Google Shape;2647;p55"/>
            <p:cNvSpPr/>
            <p:nvPr/>
          </p:nvSpPr>
          <p:spPr>
            <a:xfrm>
              <a:off x="7200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55"/>
            <p:cNvSpPr/>
            <p:nvPr/>
          </p:nvSpPr>
          <p:spPr>
            <a:xfrm>
              <a:off x="90863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55"/>
            <p:cNvSpPr/>
            <p:nvPr/>
          </p:nvSpPr>
          <p:spPr>
            <a:xfrm>
              <a:off x="10972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55"/>
            <p:cNvSpPr/>
            <p:nvPr/>
          </p:nvSpPr>
          <p:spPr>
            <a:xfrm>
              <a:off x="1285900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55"/>
            <p:cNvSpPr/>
            <p:nvPr/>
          </p:nvSpPr>
          <p:spPr>
            <a:xfrm>
              <a:off x="14745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55"/>
            <p:cNvSpPr/>
            <p:nvPr/>
          </p:nvSpPr>
          <p:spPr>
            <a:xfrm>
              <a:off x="1663167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55"/>
            <p:cNvSpPr/>
            <p:nvPr/>
          </p:nvSpPr>
          <p:spPr>
            <a:xfrm>
              <a:off x="18518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55"/>
            <p:cNvSpPr/>
            <p:nvPr/>
          </p:nvSpPr>
          <p:spPr>
            <a:xfrm>
              <a:off x="20404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55"/>
            <p:cNvSpPr/>
            <p:nvPr/>
          </p:nvSpPr>
          <p:spPr>
            <a:xfrm>
              <a:off x="22290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55"/>
            <p:cNvSpPr/>
            <p:nvPr/>
          </p:nvSpPr>
          <p:spPr>
            <a:xfrm>
              <a:off x="24177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55"/>
            <p:cNvSpPr/>
            <p:nvPr/>
          </p:nvSpPr>
          <p:spPr>
            <a:xfrm>
              <a:off x="26063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55"/>
            <p:cNvSpPr/>
            <p:nvPr/>
          </p:nvSpPr>
          <p:spPr>
            <a:xfrm>
              <a:off x="27949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55"/>
            <p:cNvSpPr/>
            <p:nvPr/>
          </p:nvSpPr>
          <p:spPr>
            <a:xfrm>
              <a:off x="29836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55"/>
            <p:cNvSpPr/>
            <p:nvPr/>
          </p:nvSpPr>
          <p:spPr>
            <a:xfrm>
              <a:off x="31722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55"/>
            <p:cNvSpPr/>
            <p:nvPr/>
          </p:nvSpPr>
          <p:spPr>
            <a:xfrm>
              <a:off x="33608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55"/>
            <p:cNvSpPr/>
            <p:nvPr/>
          </p:nvSpPr>
          <p:spPr>
            <a:xfrm>
              <a:off x="35495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55"/>
            <p:cNvSpPr/>
            <p:nvPr/>
          </p:nvSpPr>
          <p:spPr>
            <a:xfrm>
              <a:off x="37381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55"/>
            <p:cNvSpPr/>
            <p:nvPr/>
          </p:nvSpPr>
          <p:spPr>
            <a:xfrm>
              <a:off x="39267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55"/>
            <p:cNvSpPr/>
            <p:nvPr/>
          </p:nvSpPr>
          <p:spPr>
            <a:xfrm>
              <a:off x="41154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55"/>
            <p:cNvSpPr/>
            <p:nvPr/>
          </p:nvSpPr>
          <p:spPr>
            <a:xfrm>
              <a:off x="43040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55"/>
            <p:cNvSpPr/>
            <p:nvPr/>
          </p:nvSpPr>
          <p:spPr>
            <a:xfrm>
              <a:off x="44926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55"/>
            <p:cNvSpPr/>
            <p:nvPr/>
          </p:nvSpPr>
          <p:spPr>
            <a:xfrm>
              <a:off x="46813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55"/>
            <p:cNvSpPr/>
            <p:nvPr/>
          </p:nvSpPr>
          <p:spPr>
            <a:xfrm>
              <a:off x="48699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55"/>
            <p:cNvSpPr/>
            <p:nvPr/>
          </p:nvSpPr>
          <p:spPr>
            <a:xfrm>
              <a:off x="50585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55"/>
            <p:cNvSpPr/>
            <p:nvPr/>
          </p:nvSpPr>
          <p:spPr>
            <a:xfrm>
              <a:off x="52472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55"/>
            <p:cNvSpPr/>
            <p:nvPr/>
          </p:nvSpPr>
          <p:spPr>
            <a:xfrm>
              <a:off x="54358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55"/>
            <p:cNvSpPr/>
            <p:nvPr/>
          </p:nvSpPr>
          <p:spPr>
            <a:xfrm>
              <a:off x="56244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55"/>
            <p:cNvSpPr/>
            <p:nvPr/>
          </p:nvSpPr>
          <p:spPr>
            <a:xfrm>
              <a:off x="58131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55"/>
            <p:cNvSpPr/>
            <p:nvPr/>
          </p:nvSpPr>
          <p:spPr>
            <a:xfrm>
              <a:off x="60017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55"/>
            <p:cNvSpPr/>
            <p:nvPr/>
          </p:nvSpPr>
          <p:spPr>
            <a:xfrm>
              <a:off x="61903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55"/>
            <p:cNvSpPr/>
            <p:nvPr/>
          </p:nvSpPr>
          <p:spPr>
            <a:xfrm>
              <a:off x="63790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55"/>
            <p:cNvSpPr/>
            <p:nvPr/>
          </p:nvSpPr>
          <p:spPr>
            <a:xfrm>
              <a:off x="65676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55"/>
            <p:cNvSpPr/>
            <p:nvPr/>
          </p:nvSpPr>
          <p:spPr>
            <a:xfrm>
              <a:off x="67562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55"/>
            <p:cNvSpPr/>
            <p:nvPr/>
          </p:nvSpPr>
          <p:spPr>
            <a:xfrm>
              <a:off x="69449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55"/>
            <p:cNvSpPr/>
            <p:nvPr/>
          </p:nvSpPr>
          <p:spPr>
            <a:xfrm>
              <a:off x="71335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55"/>
            <p:cNvSpPr/>
            <p:nvPr/>
          </p:nvSpPr>
          <p:spPr>
            <a:xfrm>
              <a:off x="73221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55"/>
            <p:cNvSpPr/>
            <p:nvPr/>
          </p:nvSpPr>
          <p:spPr>
            <a:xfrm>
              <a:off x="7510803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55"/>
            <p:cNvSpPr/>
            <p:nvPr/>
          </p:nvSpPr>
          <p:spPr>
            <a:xfrm>
              <a:off x="76994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55"/>
            <p:cNvSpPr/>
            <p:nvPr/>
          </p:nvSpPr>
          <p:spPr>
            <a:xfrm>
              <a:off x="788807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55"/>
            <p:cNvSpPr/>
            <p:nvPr/>
          </p:nvSpPr>
          <p:spPr>
            <a:xfrm>
              <a:off x="80767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55"/>
            <p:cNvSpPr/>
            <p:nvPr/>
          </p:nvSpPr>
          <p:spPr>
            <a:xfrm>
              <a:off x="82653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88" name="Google Shape;268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6475" y="477450"/>
            <a:ext cx="67928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2" name="Shape 2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" name="Google Shape;2693;p56"/>
          <p:cNvSpPr txBox="1"/>
          <p:nvPr>
            <p:ph type="title"/>
          </p:nvPr>
        </p:nvSpPr>
        <p:spPr>
          <a:xfrm>
            <a:off x="337600" y="4298425"/>
            <a:ext cx="84306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Paralelismo</a:t>
            </a:r>
            <a:endParaRPr sz="2800"/>
          </a:p>
        </p:txBody>
      </p:sp>
      <p:grpSp>
        <p:nvGrpSpPr>
          <p:cNvPr id="2694" name="Google Shape;2694;p56"/>
          <p:cNvGrpSpPr/>
          <p:nvPr/>
        </p:nvGrpSpPr>
        <p:grpSpPr>
          <a:xfrm>
            <a:off x="337602" y="185021"/>
            <a:ext cx="8430754" cy="230163"/>
            <a:chOff x="720000" y="4116100"/>
            <a:chExt cx="7702836" cy="315162"/>
          </a:xfrm>
        </p:grpSpPr>
        <p:sp>
          <p:nvSpPr>
            <p:cNvPr id="2695" name="Google Shape;2695;p56"/>
            <p:cNvSpPr/>
            <p:nvPr/>
          </p:nvSpPr>
          <p:spPr>
            <a:xfrm>
              <a:off x="7200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56"/>
            <p:cNvSpPr/>
            <p:nvPr/>
          </p:nvSpPr>
          <p:spPr>
            <a:xfrm>
              <a:off x="90863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56"/>
            <p:cNvSpPr/>
            <p:nvPr/>
          </p:nvSpPr>
          <p:spPr>
            <a:xfrm>
              <a:off x="10972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56"/>
            <p:cNvSpPr/>
            <p:nvPr/>
          </p:nvSpPr>
          <p:spPr>
            <a:xfrm>
              <a:off x="1285900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56"/>
            <p:cNvSpPr/>
            <p:nvPr/>
          </p:nvSpPr>
          <p:spPr>
            <a:xfrm>
              <a:off x="14745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56"/>
            <p:cNvSpPr/>
            <p:nvPr/>
          </p:nvSpPr>
          <p:spPr>
            <a:xfrm>
              <a:off x="1663167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56"/>
            <p:cNvSpPr/>
            <p:nvPr/>
          </p:nvSpPr>
          <p:spPr>
            <a:xfrm>
              <a:off x="18518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56"/>
            <p:cNvSpPr/>
            <p:nvPr/>
          </p:nvSpPr>
          <p:spPr>
            <a:xfrm>
              <a:off x="20404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56"/>
            <p:cNvSpPr/>
            <p:nvPr/>
          </p:nvSpPr>
          <p:spPr>
            <a:xfrm>
              <a:off x="22290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56"/>
            <p:cNvSpPr/>
            <p:nvPr/>
          </p:nvSpPr>
          <p:spPr>
            <a:xfrm>
              <a:off x="24177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56"/>
            <p:cNvSpPr/>
            <p:nvPr/>
          </p:nvSpPr>
          <p:spPr>
            <a:xfrm>
              <a:off x="26063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56"/>
            <p:cNvSpPr/>
            <p:nvPr/>
          </p:nvSpPr>
          <p:spPr>
            <a:xfrm>
              <a:off x="27949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56"/>
            <p:cNvSpPr/>
            <p:nvPr/>
          </p:nvSpPr>
          <p:spPr>
            <a:xfrm>
              <a:off x="29836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56"/>
            <p:cNvSpPr/>
            <p:nvPr/>
          </p:nvSpPr>
          <p:spPr>
            <a:xfrm>
              <a:off x="31722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56"/>
            <p:cNvSpPr/>
            <p:nvPr/>
          </p:nvSpPr>
          <p:spPr>
            <a:xfrm>
              <a:off x="33608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56"/>
            <p:cNvSpPr/>
            <p:nvPr/>
          </p:nvSpPr>
          <p:spPr>
            <a:xfrm>
              <a:off x="35495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56"/>
            <p:cNvSpPr/>
            <p:nvPr/>
          </p:nvSpPr>
          <p:spPr>
            <a:xfrm>
              <a:off x="37381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56"/>
            <p:cNvSpPr/>
            <p:nvPr/>
          </p:nvSpPr>
          <p:spPr>
            <a:xfrm>
              <a:off x="39267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56"/>
            <p:cNvSpPr/>
            <p:nvPr/>
          </p:nvSpPr>
          <p:spPr>
            <a:xfrm>
              <a:off x="41154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56"/>
            <p:cNvSpPr/>
            <p:nvPr/>
          </p:nvSpPr>
          <p:spPr>
            <a:xfrm>
              <a:off x="43040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56"/>
            <p:cNvSpPr/>
            <p:nvPr/>
          </p:nvSpPr>
          <p:spPr>
            <a:xfrm>
              <a:off x="44926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56"/>
            <p:cNvSpPr/>
            <p:nvPr/>
          </p:nvSpPr>
          <p:spPr>
            <a:xfrm>
              <a:off x="46813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56"/>
            <p:cNvSpPr/>
            <p:nvPr/>
          </p:nvSpPr>
          <p:spPr>
            <a:xfrm>
              <a:off x="48699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56"/>
            <p:cNvSpPr/>
            <p:nvPr/>
          </p:nvSpPr>
          <p:spPr>
            <a:xfrm>
              <a:off x="50585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56"/>
            <p:cNvSpPr/>
            <p:nvPr/>
          </p:nvSpPr>
          <p:spPr>
            <a:xfrm>
              <a:off x="52472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56"/>
            <p:cNvSpPr/>
            <p:nvPr/>
          </p:nvSpPr>
          <p:spPr>
            <a:xfrm>
              <a:off x="54358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56"/>
            <p:cNvSpPr/>
            <p:nvPr/>
          </p:nvSpPr>
          <p:spPr>
            <a:xfrm>
              <a:off x="56244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56"/>
            <p:cNvSpPr/>
            <p:nvPr/>
          </p:nvSpPr>
          <p:spPr>
            <a:xfrm>
              <a:off x="58131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56"/>
            <p:cNvSpPr/>
            <p:nvPr/>
          </p:nvSpPr>
          <p:spPr>
            <a:xfrm>
              <a:off x="60017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56"/>
            <p:cNvSpPr/>
            <p:nvPr/>
          </p:nvSpPr>
          <p:spPr>
            <a:xfrm>
              <a:off x="61903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56"/>
            <p:cNvSpPr/>
            <p:nvPr/>
          </p:nvSpPr>
          <p:spPr>
            <a:xfrm>
              <a:off x="63790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56"/>
            <p:cNvSpPr/>
            <p:nvPr/>
          </p:nvSpPr>
          <p:spPr>
            <a:xfrm>
              <a:off x="65676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56"/>
            <p:cNvSpPr/>
            <p:nvPr/>
          </p:nvSpPr>
          <p:spPr>
            <a:xfrm>
              <a:off x="67562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56"/>
            <p:cNvSpPr/>
            <p:nvPr/>
          </p:nvSpPr>
          <p:spPr>
            <a:xfrm>
              <a:off x="69449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56"/>
            <p:cNvSpPr/>
            <p:nvPr/>
          </p:nvSpPr>
          <p:spPr>
            <a:xfrm>
              <a:off x="71335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56"/>
            <p:cNvSpPr/>
            <p:nvPr/>
          </p:nvSpPr>
          <p:spPr>
            <a:xfrm>
              <a:off x="73221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56"/>
            <p:cNvSpPr/>
            <p:nvPr/>
          </p:nvSpPr>
          <p:spPr>
            <a:xfrm>
              <a:off x="7510803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56"/>
            <p:cNvSpPr/>
            <p:nvPr/>
          </p:nvSpPr>
          <p:spPr>
            <a:xfrm>
              <a:off x="76994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56"/>
            <p:cNvSpPr/>
            <p:nvPr/>
          </p:nvSpPr>
          <p:spPr>
            <a:xfrm>
              <a:off x="788807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56"/>
            <p:cNvSpPr/>
            <p:nvPr/>
          </p:nvSpPr>
          <p:spPr>
            <a:xfrm>
              <a:off x="80767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56"/>
            <p:cNvSpPr/>
            <p:nvPr/>
          </p:nvSpPr>
          <p:spPr>
            <a:xfrm>
              <a:off x="82653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36" name="Google Shape;273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575" y="477450"/>
            <a:ext cx="509463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1" name="Google Shape;2741;p57"/>
          <p:cNvSpPr txBox="1"/>
          <p:nvPr>
            <p:ph type="title"/>
          </p:nvPr>
        </p:nvSpPr>
        <p:spPr>
          <a:xfrm>
            <a:off x="337600" y="4298425"/>
            <a:ext cx="84306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Paralelismo</a:t>
            </a:r>
            <a:endParaRPr sz="2800"/>
          </a:p>
        </p:txBody>
      </p:sp>
      <p:grpSp>
        <p:nvGrpSpPr>
          <p:cNvPr id="2742" name="Google Shape;2742;p57"/>
          <p:cNvGrpSpPr/>
          <p:nvPr/>
        </p:nvGrpSpPr>
        <p:grpSpPr>
          <a:xfrm>
            <a:off x="337602" y="185021"/>
            <a:ext cx="8430754" cy="230163"/>
            <a:chOff x="720000" y="4116100"/>
            <a:chExt cx="7702836" cy="315162"/>
          </a:xfrm>
        </p:grpSpPr>
        <p:sp>
          <p:nvSpPr>
            <p:cNvPr id="2743" name="Google Shape;2743;p57"/>
            <p:cNvSpPr/>
            <p:nvPr/>
          </p:nvSpPr>
          <p:spPr>
            <a:xfrm>
              <a:off x="7200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57"/>
            <p:cNvSpPr/>
            <p:nvPr/>
          </p:nvSpPr>
          <p:spPr>
            <a:xfrm>
              <a:off x="90863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57"/>
            <p:cNvSpPr/>
            <p:nvPr/>
          </p:nvSpPr>
          <p:spPr>
            <a:xfrm>
              <a:off x="10972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57"/>
            <p:cNvSpPr/>
            <p:nvPr/>
          </p:nvSpPr>
          <p:spPr>
            <a:xfrm>
              <a:off x="1285900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57"/>
            <p:cNvSpPr/>
            <p:nvPr/>
          </p:nvSpPr>
          <p:spPr>
            <a:xfrm>
              <a:off x="14745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57"/>
            <p:cNvSpPr/>
            <p:nvPr/>
          </p:nvSpPr>
          <p:spPr>
            <a:xfrm>
              <a:off x="1663167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57"/>
            <p:cNvSpPr/>
            <p:nvPr/>
          </p:nvSpPr>
          <p:spPr>
            <a:xfrm>
              <a:off x="18518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57"/>
            <p:cNvSpPr/>
            <p:nvPr/>
          </p:nvSpPr>
          <p:spPr>
            <a:xfrm>
              <a:off x="20404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57"/>
            <p:cNvSpPr/>
            <p:nvPr/>
          </p:nvSpPr>
          <p:spPr>
            <a:xfrm>
              <a:off x="22290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57"/>
            <p:cNvSpPr/>
            <p:nvPr/>
          </p:nvSpPr>
          <p:spPr>
            <a:xfrm>
              <a:off x="24177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57"/>
            <p:cNvSpPr/>
            <p:nvPr/>
          </p:nvSpPr>
          <p:spPr>
            <a:xfrm>
              <a:off x="26063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57"/>
            <p:cNvSpPr/>
            <p:nvPr/>
          </p:nvSpPr>
          <p:spPr>
            <a:xfrm>
              <a:off x="27949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57"/>
            <p:cNvSpPr/>
            <p:nvPr/>
          </p:nvSpPr>
          <p:spPr>
            <a:xfrm>
              <a:off x="29836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57"/>
            <p:cNvSpPr/>
            <p:nvPr/>
          </p:nvSpPr>
          <p:spPr>
            <a:xfrm>
              <a:off x="31722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57"/>
            <p:cNvSpPr/>
            <p:nvPr/>
          </p:nvSpPr>
          <p:spPr>
            <a:xfrm>
              <a:off x="33608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57"/>
            <p:cNvSpPr/>
            <p:nvPr/>
          </p:nvSpPr>
          <p:spPr>
            <a:xfrm>
              <a:off x="35495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57"/>
            <p:cNvSpPr/>
            <p:nvPr/>
          </p:nvSpPr>
          <p:spPr>
            <a:xfrm>
              <a:off x="37381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57"/>
            <p:cNvSpPr/>
            <p:nvPr/>
          </p:nvSpPr>
          <p:spPr>
            <a:xfrm>
              <a:off x="39267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57"/>
            <p:cNvSpPr/>
            <p:nvPr/>
          </p:nvSpPr>
          <p:spPr>
            <a:xfrm>
              <a:off x="41154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57"/>
            <p:cNvSpPr/>
            <p:nvPr/>
          </p:nvSpPr>
          <p:spPr>
            <a:xfrm>
              <a:off x="43040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57"/>
            <p:cNvSpPr/>
            <p:nvPr/>
          </p:nvSpPr>
          <p:spPr>
            <a:xfrm>
              <a:off x="44926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57"/>
            <p:cNvSpPr/>
            <p:nvPr/>
          </p:nvSpPr>
          <p:spPr>
            <a:xfrm>
              <a:off x="46813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57"/>
            <p:cNvSpPr/>
            <p:nvPr/>
          </p:nvSpPr>
          <p:spPr>
            <a:xfrm>
              <a:off x="48699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57"/>
            <p:cNvSpPr/>
            <p:nvPr/>
          </p:nvSpPr>
          <p:spPr>
            <a:xfrm>
              <a:off x="50585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57"/>
            <p:cNvSpPr/>
            <p:nvPr/>
          </p:nvSpPr>
          <p:spPr>
            <a:xfrm>
              <a:off x="52472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57"/>
            <p:cNvSpPr/>
            <p:nvPr/>
          </p:nvSpPr>
          <p:spPr>
            <a:xfrm>
              <a:off x="54358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57"/>
            <p:cNvSpPr/>
            <p:nvPr/>
          </p:nvSpPr>
          <p:spPr>
            <a:xfrm>
              <a:off x="56244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57"/>
            <p:cNvSpPr/>
            <p:nvPr/>
          </p:nvSpPr>
          <p:spPr>
            <a:xfrm>
              <a:off x="58131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57"/>
            <p:cNvSpPr/>
            <p:nvPr/>
          </p:nvSpPr>
          <p:spPr>
            <a:xfrm>
              <a:off x="60017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57"/>
            <p:cNvSpPr/>
            <p:nvPr/>
          </p:nvSpPr>
          <p:spPr>
            <a:xfrm>
              <a:off x="61903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57"/>
            <p:cNvSpPr/>
            <p:nvPr/>
          </p:nvSpPr>
          <p:spPr>
            <a:xfrm>
              <a:off x="63790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57"/>
            <p:cNvSpPr/>
            <p:nvPr/>
          </p:nvSpPr>
          <p:spPr>
            <a:xfrm>
              <a:off x="65676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57"/>
            <p:cNvSpPr/>
            <p:nvPr/>
          </p:nvSpPr>
          <p:spPr>
            <a:xfrm>
              <a:off x="67562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57"/>
            <p:cNvSpPr/>
            <p:nvPr/>
          </p:nvSpPr>
          <p:spPr>
            <a:xfrm>
              <a:off x="69449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57"/>
            <p:cNvSpPr/>
            <p:nvPr/>
          </p:nvSpPr>
          <p:spPr>
            <a:xfrm>
              <a:off x="71335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57"/>
            <p:cNvSpPr/>
            <p:nvPr/>
          </p:nvSpPr>
          <p:spPr>
            <a:xfrm>
              <a:off x="73221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57"/>
            <p:cNvSpPr/>
            <p:nvPr/>
          </p:nvSpPr>
          <p:spPr>
            <a:xfrm>
              <a:off x="7510803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57"/>
            <p:cNvSpPr/>
            <p:nvPr/>
          </p:nvSpPr>
          <p:spPr>
            <a:xfrm>
              <a:off x="76994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57"/>
            <p:cNvSpPr/>
            <p:nvPr/>
          </p:nvSpPr>
          <p:spPr>
            <a:xfrm>
              <a:off x="788807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57"/>
            <p:cNvSpPr/>
            <p:nvPr/>
          </p:nvSpPr>
          <p:spPr>
            <a:xfrm>
              <a:off x="80767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57"/>
            <p:cNvSpPr/>
            <p:nvPr/>
          </p:nvSpPr>
          <p:spPr>
            <a:xfrm>
              <a:off x="82653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84" name="Google Shape;278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2388" y="477438"/>
            <a:ext cx="536102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40"/>
          <p:cNvSpPr txBox="1"/>
          <p:nvPr>
            <p:ph type="title"/>
          </p:nvPr>
        </p:nvSpPr>
        <p:spPr>
          <a:xfrm>
            <a:off x="485725" y="2983425"/>
            <a:ext cx="8124900" cy="18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Uma imagem do grego EIDOS</a:t>
            </a:r>
            <a:endParaRPr sz="3400"/>
          </a:p>
        </p:txBody>
      </p:sp>
      <p:grpSp>
        <p:nvGrpSpPr>
          <p:cNvPr id="2053" name="Google Shape;2053;p40"/>
          <p:cNvGrpSpPr/>
          <p:nvPr/>
        </p:nvGrpSpPr>
        <p:grpSpPr>
          <a:xfrm>
            <a:off x="337602" y="185021"/>
            <a:ext cx="8430754" cy="230163"/>
            <a:chOff x="720000" y="4116100"/>
            <a:chExt cx="7702836" cy="315162"/>
          </a:xfrm>
        </p:grpSpPr>
        <p:sp>
          <p:nvSpPr>
            <p:cNvPr id="2054" name="Google Shape;2054;p40"/>
            <p:cNvSpPr/>
            <p:nvPr/>
          </p:nvSpPr>
          <p:spPr>
            <a:xfrm>
              <a:off x="7200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40"/>
            <p:cNvSpPr/>
            <p:nvPr/>
          </p:nvSpPr>
          <p:spPr>
            <a:xfrm>
              <a:off x="90863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40"/>
            <p:cNvSpPr/>
            <p:nvPr/>
          </p:nvSpPr>
          <p:spPr>
            <a:xfrm>
              <a:off x="10972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40"/>
            <p:cNvSpPr/>
            <p:nvPr/>
          </p:nvSpPr>
          <p:spPr>
            <a:xfrm>
              <a:off x="1285900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40"/>
            <p:cNvSpPr/>
            <p:nvPr/>
          </p:nvSpPr>
          <p:spPr>
            <a:xfrm>
              <a:off x="14745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40"/>
            <p:cNvSpPr/>
            <p:nvPr/>
          </p:nvSpPr>
          <p:spPr>
            <a:xfrm>
              <a:off x="1663167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40"/>
            <p:cNvSpPr/>
            <p:nvPr/>
          </p:nvSpPr>
          <p:spPr>
            <a:xfrm>
              <a:off x="18518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40"/>
            <p:cNvSpPr/>
            <p:nvPr/>
          </p:nvSpPr>
          <p:spPr>
            <a:xfrm>
              <a:off x="20404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40"/>
            <p:cNvSpPr/>
            <p:nvPr/>
          </p:nvSpPr>
          <p:spPr>
            <a:xfrm>
              <a:off x="22290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40"/>
            <p:cNvSpPr/>
            <p:nvPr/>
          </p:nvSpPr>
          <p:spPr>
            <a:xfrm>
              <a:off x="24177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40"/>
            <p:cNvSpPr/>
            <p:nvPr/>
          </p:nvSpPr>
          <p:spPr>
            <a:xfrm>
              <a:off x="26063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40"/>
            <p:cNvSpPr/>
            <p:nvPr/>
          </p:nvSpPr>
          <p:spPr>
            <a:xfrm>
              <a:off x="27949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40"/>
            <p:cNvSpPr/>
            <p:nvPr/>
          </p:nvSpPr>
          <p:spPr>
            <a:xfrm>
              <a:off x="29836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40"/>
            <p:cNvSpPr/>
            <p:nvPr/>
          </p:nvSpPr>
          <p:spPr>
            <a:xfrm>
              <a:off x="31722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40"/>
            <p:cNvSpPr/>
            <p:nvPr/>
          </p:nvSpPr>
          <p:spPr>
            <a:xfrm>
              <a:off x="33608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40"/>
            <p:cNvSpPr/>
            <p:nvPr/>
          </p:nvSpPr>
          <p:spPr>
            <a:xfrm>
              <a:off x="35495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40"/>
            <p:cNvSpPr/>
            <p:nvPr/>
          </p:nvSpPr>
          <p:spPr>
            <a:xfrm>
              <a:off x="37381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40"/>
            <p:cNvSpPr/>
            <p:nvPr/>
          </p:nvSpPr>
          <p:spPr>
            <a:xfrm>
              <a:off x="39267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40"/>
            <p:cNvSpPr/>
            <p:nvPr/>
          </p:nvSpPr>
          <p:spPr>
            <a:xfrm>
              <a:off x="41154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40"/>
            <p:cNvSpPr/>
            <p:nvPr/>
          </p:nvSpPr>
          <p:spPr>
            <a:xfrm>
              <a:off x="43040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40"/>
            <p:cNvSpPr/>
            <p:nvPr/>
          </p:nvSpPr>
          <p:spPr>
            <a:xfrm>
              <a:off x="44926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40"/>
            <p:cNvSpPr/>
            <p:nvPr/>
          </p:nvSpPr>
          <p:spPr>
            <a:xfrm>
              <a:off x="46813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40"/>
            <p:cNvSpPr/>
            <p:nvPr/>
          </p:nvSpPr>
          <p:spPr>
            <a:xfrm>
              <a:off x="48699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40"/>
            <p:cNvSpPr/>
            <p:nvPr/>
          </p:nvSpPr>
          <p:spPr>
            <a:xfrm>
              <a:off x="50585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40"/>
            <p:cNvSpPr/>
            <p:nvPr/>
          </p:nvSpPr>
          <p:spPr>
            <a:xfrm>
              <a:off x="52472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40"/>
            <p:cNvSpPr/>
            <p:nvPr/>
          </p:nvSpPr>
          <p:spPr>
            <a:xfrm>
              <a:off x="54358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40"/>
            <p:cNvSpPr/>
            <p:nvPr/>
          </p:nvSpPr>
          <p:spPr>
            <a:xfrm>
              <a:off x="56244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40"/>
            <p:cNvSpPr/>
            <p:nvPr/>
          </p:nvSpPr>
          <p:spPr>
            <a:xfrm>
              <a:off x="58131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40"/>
            <p:cNvSpPr/>
            <p:nvPr/>
          </p:nvSpPr>
          <p:spPr>
            <a:xfrm>
              <a:off x="60017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40"/>
            <p:cNvSpPr/>
            <p:nvPr/>
          </p:nvSpPr>
          <p:spPr>
            <a:xfrm>
              <a:off x="61903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40"/>
            <p:cNvSpPr/>
            <p:nvPr/>
          </p:nvSpPr>
          <p:spPr>
            <a:xfrm>
              <a:off x="63790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40"/>
            <p:cNvSpPr/>
            <p:nvPr/>
          </p:nvSpPr>
          <p:spPr>
            <a:xfrm>
              <a:off x="65676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40"/>
            <p:cNvSpPr/>
            <p:nvPr/>
          </p:nvSpPr>
          <p:spPr>
            <a:xfrm>
              <a:off x="67562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40"/>
            <p:cNvSpPr/>
            <p:nvPr/>
          </p:nvSpPr>
          <p:spPr>
            <a:xfrm>
              <a:off x="69449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40"/>
            <p:cNvSpPr/>
            <p:nvPr/>
          </p:nvSpPr>
          <p:spPr>
            <a:xfrm>
              <a:off x="71335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40"/>
            <p:cNvSpPr/>
            <p:nvPr/>
          </p:nvSpPr>
          <p:spPr>
            <a:xfrm>
              <a:off x="73221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40"/>
            <p:cNvSpPr/>
            <p:nvPr/>
          </p:nvSpPr>
          <p:spPr>
            <a:xfrm>
              <a:off x="7510803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40"/>
            <p:cNvSpPr/>
            <p:nvPr/>
          </p:nvSpPr>
          <p:spPr>
            <a:xfrm>
              <a:off x="76994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40"/>
            <p:cNvSpPr/>
            <p:nvPr/>
          </p:nvSpPr>
          <p:spPr>
            <a:xfrm>
              <a:off x="788807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40"/>
            <p:cNvSpPr/>
            <p:nvPr/>
          </p:nvSpPr>
          <p:spPr>
            <a:xfrm>
              <a:off x="80767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40"/>
            <p:cNvSpPr/>
            <p:nvPr/>
          </p:nvSpPr>
          <p:spPr>
            <a:xfrm>
              <a:off x="82653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95" name="Google Shape;209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375" y="564687"/>
            <a:ext cx="6981599" cy="401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6" name="Google Shape;2096;p40"/>
          <p:cNvSpPr txBox="1"/>
          <p:nvPr/>
        </p:nvSpPr>
        <p:spPr>
          <a:xfrm>
            <a:off x="3664625" y="1895525"/>
            <a:ext cx="4835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em</a:t>
            </a:r>
            <a:r>
              <a:rPr b="1" lang="en" sz="34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grego EIDOS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8" name="Shape 2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9" name="Google Shape;2789;p58"/>
          <p:cNvSpPr txBox="1"/>
          <p:nvPr>
            <p:ph type="title"/>
          </p:nvPr>
        </p:nvSpPr>
        <p:spPr>
          <a:xfrm>
            <a:off x="337600" y="4298425"/>
            <a:ext cx="84306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Unrolling the loop</a:t>
            </a:r>
            <a:endParaRPr sz="2800"/>
          </a:p>
        </p:txBody>
      </p:sp>
      <p:grpSp>
        <p:nvGrpSpPr>
          <p:cNvPr id="2790" name="Google Shape;2790;p58"/>
          <p:cNvGrpSpPr/>
          <p:nvPr/>
        </p:nvGrpSpPr>
        <p:grpSpPr>
          <a:xfrm>
            <a:off x="337602" y="185021"/>
            <a:ext cx="8430754" cy="230163"/>
            <a:chOff x="720000" y="4116100"/>
            <a:chExt cx="7702836" cy="315162"/>
          </a:xfrm>
        </p:grpSpPr>
        <p:sp>
          <p:nvSpPr>
            <p:cNvPr id="2791" name="Google Shape;2791;p58"/>
            <p:cNvSpPr/>
            <p:nvPr/>
          </p:nvSpPr>
          <p:spPr>
            <a:xfrm>
              <a:off x="7200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58"/>
            <p:cNvSpPr/>
            <p:nvPr/>
          </p:nvSpPr>
          <p:spPr>
            <a:xfrm>
              <a:off x="90863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58"/>
            <p:cNvSpPr/>
            <p:nvPr/>
          </p:nvSpPr>
          <p:spPr>
            <a:xfrm>
              <a:off x="10972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58"/>
            <p:cNvSpPr/>
            <p:nvPr/>
          </p:nvSpPr>
          <p:spPr>
            <a:xfrm>
              <a:off x="1285900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58"/>
            <p:cNvSpPr/>
            <p:nvPr/>
          </p:nvSpPr>
          <p:spPr>
            <a:xfrm>
              <a:off x="14745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58"/>
            <p:cNvSpPr/>
            <p:nvPr/>
          </p:nvSpPr>
          <p:spPr>
            <a:xfrm>
              <a:off x="1663167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58"/>
            <p:cNvSpPr/>
            <p:nvPr/>
          </p:nvSpPr>
          <p:spPr>
            <a:xfrm>
              <a:off x="18518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58"/>
            <p:cNvSpPr/>
            <p:nvPr/>
          </p:nvSpPr>
          <p:spPr>
            <a:xfrm>
              <a:off x="20404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58"/>
            <p:cNvSpPr/>
            <p:nvPr/>
          </p:nvSpPr>
          <p:spPr>
            <a:xfrm>
              <a:off x="22290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58"/>
            <p:cNvSpPr/>
            <p:nvPr/>
          </p:nvSpPr>
          <p:spPr>
            <a:xfrm>
              <a:off x="24177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58"/>
            <p:cNvSpPr/>
            <p:nvPr/>
          </p:nvSpPr>
          <p:spPr>
            <a:xfrm>
              <a:off x="26063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58"/>
            <p:cNvSpPr/>
            <p:nvPr/>
          </p:nvSpPr>
          <p:spPr>
            <a:xfrm>
              <a:off x="27949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58"/>
            <p:cNvSpPr/>
            <p:nvPr/>
          </p:nvSpPr>
          <p:spPr>
            <a:xfrm>
              <a:off x="29836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58"/>
            <p:cNvSpPr/>
            <p:nvPr/>
          </p:nvSpPr>
          <p:spPr>
            <a:xfrm>
              <a:off x="31722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58"/>
            <p:cNvSpPr/>
            <p:nvPr/>
          </p:nvSpPr>
          <p:spPr>
            <a:xfrm>
              <a:off x="33608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58"/>
            <p:cNvSpPr/>
            <p:nvPr/>
          </p:nvSpPr>
          <p:spPr>
            <a:xfrm>
              <a:off x="35495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58"/>
            <p:cNvSpPr/>
            <p:nvPr/>
          </p:nvSpPr>
          <p:spPr>
            <a:xfrm>
              <a:off x="37381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58"/>
            <p:cNvSpPr/>
            <p:nvPr/>
          </p:nvSpPr>
          <p:spPr>
            <a:xfrm>
              <a:off x="39267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58"/>
            <p:cNvSpPr/>
            <p:nvPr/>
          </p:nvSpPr>
          <p:spPr>
            <a:xfrm>
              <a:off x="41154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58"/>
            <p:cNvSpPr/>
            <p:nvPr/>
          </p:nvSpPr>
          <p:spPr>
            <a:xfrm>
              <a:off x="43040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58"/>
            <p:cNvSpPr/>
            <p:nvPr/>
          </p:nvSpPr>
          <p:spPr>
            <a:xfrm>
              <a:off x="44926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58"/>
            <p:cNvSpPr/>
            <p:nvPr/>
          </p:nvSpPr>
          <p:spPr>
            <a:xfrm>
              <a:off x="46813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58"/>
            <p:cNvSpPr/>
            <p:nvPr/>
          </p:nvSpPr>
          <p:spPr>
            <a:xfrm>
              <a:off x="48699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58"/>
            <p:cNvSpPr/>
            <p:nvPr/>
          </p:nvSpPr>
          <p:spPr>
            <a:xfrm>
              <a:off x="50585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58"/>
            <p:cNvSpPr/>
            <p:nvPr/>
          </p:nvSpPr>
          <p:spPr>
            <a:xfrm>
              <a:off x="52472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58"/>
            <p:cNvSpPr/>
            <p:nvPr/>
          </p:nvSpPr>
          <p:spPr>
            <a:xfrm>
              <a:off x="54358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58"/>
            <p:cNvSpPr/>
            <p:nvPr/>
          </p:nvSpPr>
          <p:spPr>
            <a:xfrm>
              <a:off x="56244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58"/>
            <p:cNvSpPr/>
            <p:nvPr/>
          </p:nvSpPr>
          <p:spPr>
            <a:xfrm>
              <a:off x="58131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58"/>
            <p:cNvSpPr/>
            <p:nvPr/>
          </p:nvSpPr>
          <p:spPr>
            <a:xfrm>
              <a:off x="60017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58"/>
            <p:cNvSpPr/>
            <p:nvPr/>
          </p:nvSpPr>
          <p:spPr>
            <a:xfrm>
              <a:off x="61903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58"/>
            <p:cNvSpPr/>
            <p:nvPr/>
          </p:nvSpPr>
          <p:spPr>
            <a:xfrm>
              <a:off x="63790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58"/>
            <p:cNvSpPr/>
            <p:nvPr/>
          </p:nvSpPr>
          <p:spPr>
            <a:xfrm>
              <a:off x="65676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58"/>
            <p:cNvSpPr/>
            <p:nvPr/>
          </p:nvSpPr>
          <p:spPr>
            <a:xfrm>
              <a:off x="67562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58"/>
            <p:cNvSpPr/>
            <p:nvPr/>
          </p:nvSpPr>
          <p:spPr>
            <a:xfrm>
              <a:off x="69449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58"/>
            <p:cNvSpPr/>
            <p:nvPr/>
          </p:nvSpPr>
          <p:spPr>
            <a:xfrm>
              <a:off x="71335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58"/>
            <p:cNvSpPr/>
            <p:nvPr/>
          </p:nvSpPr>
          <p:spPr>
            <a:xfrm>
              <a:off x="73221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58"/>
            <p:cNvSpPr/>
            <p:nvPr/>
          </p:nvSpPr>
          <p:spPr>
            <a:xfrm>
              <a:off x="7510803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58"/>
            <p:cNvSpPr/>
            <p:nvPr/>
          </p:nvSpPr>
          <p:spPr>
            <a:xfrm>
              <a:off x="76994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58"/>
            <p:cNvSpPr/>
            <p:nvPr/>
          </p:nvSpPr>
          <p:spPr>
            <a:xfrm>
              <a:off x="788807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58"/>
            <p:cNvSpPr/>
            <p:nvPr/>
          </p:nvSpPr>
          <p:spPr>
            <a:xfrm>
              <a:off x="80767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58"/>
            <p:cNvSpPr/>
            <p:nvPr/>
          </p:nvSpPr>
          <p:spPr>
            <a:xfrm>
              <a:off x="82653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32" name="Google Shape;283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6475" y="477450"/>
            <a:ext cx="6792829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3" name="Google Shape;2833;p58"/>
          <p:cNvSpPr txBox="1"/>
          <p:nvPr/>
        </p:nvSpPr>
        <p:spPr>
          <a:xfrm>
            <a:off x="2638200" y="2563350"/>
            <a:ext cx="3867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0000"/>
                </a:solidFill>
                <a:highlight>
                  <a:srgbClr val="212121"/>
                </a:highlight>
              </a:rPr>
              <a:t>DIGA NÃO AOS LOOPS!</a:t>
            </a:r>
            <a:endParaRPr sz="2800">
              <a:solidFill>
                <a:srgbClr val="FF0000"/>
              </a:solidFill>
              <a:highlight>
                <a:srgbClr val="212121"/>
              </a:highlight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59"/>
          <p:cNvSpPr txBox="1"/>
          <p:nvPr>
            <p:ph type="ctrTitle"/>
          </p:nvPr>
        </p:nvSpPr>
        <p:spPr>
          <a:xfrm>
            <a:off x="1998300" y="1887575"/>
            <a:ext cx="5147400" cy="7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VALEU</a:t>
            </a:r>
            <a:r>
              <a:rPr lang="en">
                <a:solidFill>
                  <a:schemeClr val="lt1"/>
                </a:solidFill>
              </a:rPr>
              <a:t>!!!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39" name="Google Shape;2839;p59"/>
          <p:cNvSpPr txBox="1"/>
          <p:nvPr>
            <p:ph idx="1" type="subTitle"/>
          </p:nvPr>
        </p:nvSpPr>
        <p:spPr>
          <a:xfrm>
            <a:off x="2712824" y="2987800"/>
            <a:ext cx="3846300" cy="10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Tem alguma pergunta </a:t>
            </a:r>
            <a:r>
              <a:rPr b="1" lang="en">
                <a:solidFill>
                  <a:schemeClr val="lt1"/>
                </a:solidFill>
              </a:rPr>
              <a:t>?</a:t>
            </a:r>
            <a:br>
              <a:rPr b="1" lang="en">
                <a:solidFill>
                  <a:schemeClr val="lt1"/>
                </a:solidFill>
              </a:rPr>
            </a:br>
            <a:r>
              <a:rPr lang="en"/>
              <a:t>rodolforaizer1998</a:t>
            </a:r>
            <a:r>
              <a:rPr lang="en">
                <a:solidFill>
                  <a:schemeClr val="lt1"/>
                </a:solidFill>
              </a:rPr>
              <a:t>@</a:t>
            </a:r>
            <a:r>
              <a:rPr lang="en"/>
              <a:t>gmail</a:t>
            </a:r>
            <a:r>
              <a:rPr lang="en">
                <a:solidFill>
                  <a:schemeClr val="lt1"/>
                </a:solidFill>
              </a:rPr>
              <a:t>.com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+</a:t>
            </a:r>
            <a:r>
              <a:rPr lang="en"/>
              <a:t>55 47997795720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840" name="Google Shape;2840;p59"/>
          <p:cNvGrpSpPr/>
          <p:nvPr/>
        </p:nvGrpSpPr>
        <p:grpSpPr>
          <a:xfrm>
            <a:off x="878155" y="625271"/>
            <a:ext cx="7515657" cy="230163"/>
            <a:chOff x="720000" y="4116100"/>
            <a:chExt cx="7702836" cy="315162"/>
          </a:xfrm>
        </p:grpSpPr>
        <p:sp>
          <p:nvSpPr>
            <p:cNvPr id="2841" name="Google Shape;2841;p59"/>
            <p:cNvSpPr/>
            <p:nvPr/>
          </p:nvSpPr>
          <p:spPr>
            <a:xfrm>
              <a:off x="7200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59"/>
            <p:cNvSpPr/>
            <p:nvPr/>
          </p:nvSpPr>
          <p:spPr>
            <a:xfrm>
              <a:off x="90863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59"/>
            <p:cNvSpPr/>
            <p:nvPr/>
          </p:nvSpPr>
          <p:spPr>
            <a:xfrm>
              <a:off x="10972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59"/>
            <p:cNvSpPr/>
            <p:nvPr/>
          </p:nvSpPr>
          <p:spPr>
            <a:xfrm>
              <a:off x="1285900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59"/>
            <p:cNvSpPr/>
            <p:nvPr/>
          </p:nvSpPr>
          <p:spPr>
            <a:xfrm>
              <a:off x="14745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59"/>
            <p:cNvSpPr/>
            <p:nvPr/>
          </p:nvSpPr>
          <p:spPr>
            <a:xfrm>
              <a:off x="1663167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59"/>
            <p:cNvSpPr/>
            <p:nvPr/>
          </p:nvSpPr>
          <p:spPr>
            <a:xfrm>
              <a:off x="18518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59"/>
            <p:cNvSpPr/>
            <p:nvPr/>
          </p:nvSpPr>
          <p:spPr>
            <a:xfrm>
              <a:off x="20404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59"/>
            <p:cNvSpPr/>
            <p:nvPr/>
          </p:nvSpPr>
          <p:spPr>
            <a:xfrm>
              <a:off x="22290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59"/>
            <p:cNvSpPr/>
            <p:nvPr/>
          </p:nvSpPr>
          <p:spPr>
            <a:xfrm>
              <a:off x="24177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59"/>
            <p:cNvSpPr/>
            <p:nvPr/>
          </p:nvSpPr>
          <p:spPr>
            <a:xfrm>
              <a:off x="26063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59"/>
            <p:cNvSpPr/>
            <p:nvPr/>
          </p:nvSpPr>
          <p:spPr>
            <a:xfrm>
              <a:off x="27949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59"/>
            <p:cNvSpPr/>
            <p:nvPr/>
          </p:nvSpPr>
          <p:spPr>
            <a:xfrm>
              <a:off x="29836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59"/>
            <p:cNvSpPr/>
            <p:nvPr/>
          </p:nvSpPr>
          <p:spPr>
            <a:xfrm>
              <a:off x="31722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59"/>
            <p:cNvSpPr/>
            <p:nvPr/>
          </p:nvSpPr>
          <p:spPr>
            <a:xfrm>
              <a:off x="33608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59"/>
            <p:cNvSpPr/>
            <p:nvPr/>
          </p:nvSpPr>
          <p:spPr>
            <a:xfrm>
              <a:off x="35495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59"/>
            <p:cNvSpPr/>
            <p:nvPr/>
          </p:nvSpPr>
          <p:spPr>
            <a:xfrm>
              <a:off x="37381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59"/>
            <p:cNvSpPr/>
            <p:nvPr/>
          </p:nvSpPr>
          <p:spPr>
            <a:xfrm>
              <a:off x="39267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59"/>
            <p:cNvSpPr/>
            <p:nvPr/>
          </p:nvSpPr>
          <p:spPr>
            <a:xfrm>
              <a:off x="41154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59"/>
            <p:cNvSpPr/>
            <p:nvPr/>
          </p:nvSpPr>
          <p:spPr>
            <a:xfrm>
              <a:off x="43040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59"/>
            <p:cNvSpPr/>
            <p:nvPr/>
          </p:nvSpPr>
          <p:spPr>
            <a:xfrm>
              <a:off x="44926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59"/>
            <p:cNvSpPr/>
            <p:nvPr/>
          </p:nvSpPr>
          <p:spPr>
            <a:xfrm>
              <a:off x="46813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59"/>
            <p:cNvSpPr/>
            <p:nvPr/>
          </p:nvSpPr>
          <p:spPr>
            <a:xfrm>
              <a:off x="48699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59"/>
            <p:cNvSpPr/>
            <p:nvPr/>
          </p:nvSpPr>
          <p:spPr>
            <a:xfrm>
              <a:off x="50585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59"/>
            <p:cNvSpPr/>
            <p:nvPr/>
          </p:nvSpPr>
          <p:spPr>
            <a:xfrm>
              <a:off x="52472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59"/>
            <p:cNvSpPr/>
            <p:nvPr/>
          </p:nvSpPr>
          <p:spPr>
            <a:xfrm>
              <a:off x="54358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59"/>
            <p:cNvSpPr/>
            <p:nvPr/>
          </p:nvSpPr>
          <p:spPr>
            <a:xfrm>
              <a:off x="56244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59"/>
            <p:cNvSpPr/>
            <p:nvPr/>
          </p:nvSpPr>
          <p:spPr>
            <a:xfrm>
              <a:off x="58131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59"/>
            <p:cNvSpPr/>
            <p:nvPr/>
          </p:nvSpPr>
          <p:spPr>
            <a:xfrm>
              <a:off x="60017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59"/>
            <p:cNvSpPr/>
            <p:nvPr/>
          </p:nvSpPr>
          <p:spPr>
            <a:xfrm>
              <a:off x="61903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59"/>
            <p:cNvSpPr/>
            <p:nvPr/>
          </p:nvSpPr>
          <p:spPr>
            <a:xfrm>
              <a:off x="63790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59"/>
            <p:cNvSpPr/>
            <p:nvPr/>
          </p:nvSpPr>
          <p:spPr>
            <a:xfrm>
              <a:off x="65676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59"/>
            <p:cNvSpPr/>
            <p:nvPr/>
          </p:nvSpPr>
          <p:spPr>
            <a:xfrm>
              <a:off x="67562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59"/>
            <p:cNvSpPr/>
            <p:nvPr/>
          </p:nvSpPr>
          <p:spPr>
            <a:xfrm>
              <a:off x="69449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59"/>
            <p:cNvSpPr/>
            <p:nvPr/>
          </p:nvSpPr>
          <p:spPr>
            <a:xfrm>
              <a:off x="71335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59"/>
            <p:cNvSpPr/>
            <p:nvPr/>
          </p:nvSpPr>
          <p:spPr>
            <a:xfrm>
              <a:off x="73221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59"/>
            <p:cNvSpPr/>
            <p:nvPr/>
          </p:nvSpPr>
          <p:spPr>
            <a:xfrm>
              <a:off x="7510803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59"/>
            <p:cNvSpPr/>
            <p:nvPr/>
          </p:nvSpPr>
          <p:spPr>
            <a:xfrm>
              <a:off x="76994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59"/>
            <p:cNvSpPr/>
            <p:nvPr/>
          </p:nvSpPr>
          <p:spPr>
            <a:xfrm>
              <a:off x="788807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59"/>
            <p:cNvSpPr/>
            <p:nvPr/>
          </p:nvSpPr>
          <p:spPr>
            <a:xfrm>
              <a:off x="80767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59"/>
            <p:cNvSpPr/>
            <p:nvPr/>
          </p:nvSpPr>
          <p:spPr>
            <a:xfrm>
              <a:off x="82653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2" name="Google Shape;2882;p59"/>
          <p:cNvSpPr/>
          <p:nvPr/>
        </p:nvSpPr>
        <p:spPr>
          <a:xfrm>
            <a:off x="1078050" y="4209575"/>
            <a:ext cx="6950100" cy="23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0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1" name="Google Shape;2101;p41"/>
          <p:cNvGrpSpPr/>
          <p:nvPr/>
        </p:nvGrpSpPr>
        <p:grpSpPr>
          <a:xfrm>
            <a:off x="337602" y="185021"/>
            <a:ext cx="8430754" cy="230163"/>
            <a:chOff x="720000" y="4116100"/>
            <a:chExt cx="7702836" cy="315162"/>
          </a:xfrm>
        </p:grpSpPr>
        <p:sp>
          <p:nvSpPr>
            <p:cNvPr id="2102" name="Google Shape;2102;p41"/>
            <p:cNvSpPr/>
            <p:nvPr/>
          </p:nvSpPr>
          <p:spPr>
            <a:xfrm>
              <a:off x="7200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41"/>
            <p:cNvSpPr/>
            <p:nvPr/>
          </p:nvSpPr>
          <p:spPr>
            <a:xfrm>
              <a:off x="90863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41"/>
            <p:cNvSpPr/>
            <p:nvPr/>
          </p:nvSpPr>
          <p:spPr>
            <a:xfrm>
              <a:off x="10972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41"/>
            <p:cNvSpPr/>
            <p:nvPr/>
          </p:nvSpPr>
          <p:spPr>
            <a:xfrm>
              <a:off x="1285900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41"/>
            <p:cNvSpPr/>
            <p:nvPr/>
          </p:nvSpPr>
          <p:spPr>
            <a:xfrm>
              <a:off x="14745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41"/>
            <p:cNvSpPr/>
            <p:nvPr/>
          </p:nvSpPr>
          <p:spPr>
            <a:xfrm>
              <a:off x="1663167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41"/>
            <p:cNvSpPr/>
            <p:nvPr/>
          </p:nvSpPr>
          <p:spPr>
            <a:xfrm>
              <a:off x="18518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41"/>
            <p:cNvSpPr/>
            <p:nvPr/>
          </p:nvSpPr>
          <p:spPr>
            <a:xfrm>
              <a:off x="20404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41"/>
            <p:cNvSpPr/>
            <p:nvPr/>
          </p:nvSpPr>
          <p:spPr>
            <a:xfrm>
              <a:off x="22290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41"/>
            <p:cNvSpPr/>
            <p:nvPr/>
          </p:nvSpPr>
          <p:spPr>
            <a:xfrm>
              <a:off x="24177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41"/>
            <p:cNvSpPr/>
            <p:nvPr/>
          </p:nvSpPr>
          <p:spPr>
            <a:xfrm>
              <a:off x="26063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41"/>
            <p:cNvSpPr/>
            <p:nvPr/>
          </p:nvSpPr>
          <p:spPr>
            <a:xfrm>
              <a:off x="27949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41"/>
            <p:cNvSpPr/>
            <p:nvPr/>
          </p:nvSpPr>
          <p:spPr>
            <a:xfrm>
              <a:off x="29836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41"/>
            <p:cNvSpPr/>
            <p:nvPr/>
          </p:nvSpPr>
          <p:spPr>
            <a:xfrm>
              <a:off x="31722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41"/>
            <p:cNvSpPr/>
            <p:nvPr/>
          </p:nvSpPr>
          <p:spPr>
            <a:xfrm>
              <a:off x="33608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41"/>
            <p:cNvSpPr/>
            <p:nvPr/>
          </p:nvSpPr>
          <p:spPr>
            <a:xfrm>
              <a:off x="35495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41"/>
            <p:cNvSpPr/>
            <p:nvPr/>
          </p:nvSpPr>
          <p:spPr>
            <a:xfrm>
              <a:off x="37381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41"/>
            <p:cNvSpPr/>
            <p:nvPr/>
          </p:nvSpPr>
          <p:spPr>
            <a:xfrm>
              <a:off x="39267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41"/>
            <p:cNvSpPr/>
            <p:nvPr/>
          </p:nvSpPr>
          <p:spPr>
            <a:xfrm>
              <a:off x="41154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41"/>
            <p:cNvSpPr/>
            <p:nvPr/>
          </p:nvSpPr>
          <p:spPr>
            <a:xfrm>
              <a:off x="43040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41"/>
            <p:cNvSpPr/>
            <p:nvPr/>
          </p:nvSpPr>
          <p:spPr>
            <a:xfrm>
              <a:off x="44926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41"/>
            <p:cNvSpPr/>
            <p:nvPr/>
          </p:nvSpPr>
          <p:spPr>
            <a:xfrm>
              <a:off x="46813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41"/>
            <p:cNvSpPr/>
            <p:nvPr/>
          </p:nvSpPr>
          <p:spPr>
            <a:xfrm>
              <a:off x="48699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41"/>
            <p:cNvSpPr/>
            <p:nvPr/>
          </p:nvSpPr>
          <p:spPr>
            <a:xfrm>
              <a:off x="50585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41"/>
            <p:cNvSpPr/>
            <p:nvPr/>
          </p:nvSpPr>
          <p:spPr>
            <a:xfrm>
              <a:off x="52472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41"/>
            <p:cNvSpPr/>
            <p:nvPr/>
          </p:nvSpPr>
          <p:spPr>
            <a:xfrm>
              <a:off x="54358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41"/>
            <p:cNvSpPr/>
            <p:nvPr/>
          </p:nvSpPr>
          <p:spPr>
            <a:xfrm>
              <a:off x="56244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41"/>
            <p:cNvSpPr/>
            <p:nvPr/>
          </p:nvSpPr>
          <p:spPr>
            <a:xfrm>
              <a:off x="58131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41"/>
            <p:cNvSpPr/>
            <p:nvPr/>
          </p:nvSpPr>
          <p:spPr>
            <a:xfrm>
              <a:off x="60017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41"/>
            <p:cNvSpPr/>
            <p:nvPr/>
          </p:nvSpPr>
          <p:spPr>
            <a:xfrm>
              <a:off x="61903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41"/>
            <p:cNvSpPr/>
            <p:nvPr/>
          </p:nvSpPr>
          <p:spPr>
            <a:xfrm>
              <a:off x="63790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41"/>
            <p:cNvSpPr/>
            <p:nvPr/>
          </p:nvSpPr>
          <p:spPr>
            <a:xfrm>
              <a:off x="65676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41"/>
            <p:cNvSpPr/>
            <p:nvPr/>
          </p:nvSpPr>
          <p:spPr>
            <a:xfrm>
              <a:off x="67562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41"/>
            <p:cNvSpPr/>
            <p:nvPr/>
          </p:nvSpPr>
          <p:spPr>
            <a:xfrm>
              <a:off x="69449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41"/>
            <p:cNvSpPr/>
            <p:nvPr/>
          </p:nvSpPr>
          <p:spPr>
            <a:xfrm>
              <a:off x="71335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41"/>
            <p:cNvSpPr/>
            <p:nvPr/>
          </p:nvSpPr>
          <p:spPr>
            <a:xfrm>
              <a:off x="73221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41"/>
            <p:cNvSpPr/>
            <p:nvPr/>
          </p:nvSpPr>
          <p:spPr>
            <a:xfrm>
              <a:off x="7510803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41"/>
            <p:cNvSpPr/>
            <p:nvPr/>
          </p:nvSpPr>
          <p:spPr>
            <a:xfrm>
              <a:off x="76994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41"/>
            <p:cNvSpPr/>
            <p:nvPr/>
          </p:nvSpPr>
          <p:spPr>
            <a:xfrm>
              <a:off x="788807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41"/>
            <p:cNvSpPr/>
            <p:nvPr/>
          </p:nvSpPr>
          <p:spPr>
            <a:xfrm>
              <a:off x="80767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41"/>
            <p:cNvSpPr/>
            <p:nvPr/>
          </p:nvSpPr>
          <p:spPr>
            <a:xfrm>
              <a:off x="82653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3" name="Google Shape;2143;p41"/>
          <p:cNvSpPr txBox="1"/>
          <p:nvPr/>
        </p:nvSpPr>
        <p:spPr>
          <a:xfrm>
            <a:off x="2440450" y="1129750"/>
            <a:ext cx="6259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Foca no sensor</a:t>
            </a:r>
            <a:endParaRPr sz="2800"/>
          </a:p>
        </p:txBody>
      </p:sp>
      <p:pic>
        <p:nvPicPr>
          <p:cNvPr id="2144" name="Google Shape;214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25" y="1129750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9" name="Google Shape;2149;p42"/>
          <p:cNvPicPr preferRelativeResize="0"/>
          <p:nvPr/>
        </p:nvPicPr>
        <p:blipFill rotWithShape="1">
          <a:blip r:embed="rId3">
            <a:alphaModFix/>
          </a:blip>
          <a:srcRect b="13591" l="0" r="0" t="13802"/>
          <a:stretch/>
        </p:blipFill>
        <p:spPr>
          <a:xfrm>
            <a:off x="554700" y="245550"/>
            <a:ext cx="7878276" cy="46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4" name="Google Shape;2154;p43"/>
          <p:cNvPicPr preferRelativeResize="0"/>
          <p:nvPr/>
        </p:nvPicPr>
        <p:blipFill rotWithShape="1">
          <a:blip r:embed="rId3">
            <a:alphaModFix/>
          </a:blip>
          <a:srcRect b="13591" l="0" r="0" t="13802"/>
          <a:stretch/>
        </p:blipFill>
        <p:spPr>
          <a:xfrm>
            <a:off x="554700" y="245550"/>
            <a:ext cx="7878276" cy="46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5" name="Google Shape;2155;p43"/>
          <p:cNvPicPr preferRelativeResize="0"/>
          <p:nvPr/>
        </p:nvPicPr>
        <p:blipFill rotWithShape="1">
          <a:blip r:embed="rId4">
            <a:alphaModFix/>
          </a:blip>
          <a:srcRect b="13640" l="0" r="0" t="13494"/>
          <a:stretch/>
        </p:blipFill>
        <p:spPr>
          <a:xfrm>
            <a:off x="568663" y="245550"/>
            <a:ext cx="7850341" cy="46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44"/>
          <p:cNvSpPr txBox="1"/>
          <p:nvPr>
            <p:ph type="title"/>
          </p:nvPr>
        </p:nvSpPr>
        <p:spPr>
          <a:xfrm>
            <a:off x="485725" y="3959125"/>
            <a:ext cx="8124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Bits e Bytes</a:t>
            </a:r>
            <a:endParaRPr sz="3400"/>
          </a:p>
        </p:txBody>
      </p:sp>
      <p:grpSp>
        <p:nvGrpSpPr>
          <p:cNvPr id="2161" name="Google Shape;2161;p44"/>
          <p:cNvGrpSpPr/>
          <p:nvPr/>
        </p:nvGrpSpPr>
        <p:grpSpPr>
          <a:xfrm>
            <a:off x="337602" y="185021"/>
            <a:ext cx="8430754" cy="230163"/>
            <a:chOff x="720000" y="4116100"/>
            <a:chExt cx="7702836" cy="315162"/>
          </a:xfrm>
        </p:grpSpPr>
        <p:sp>
          <p:nvSpPr>
            <p:cNvPr id="2162" name="Google Shape;2162;p44"/>
            <p:cNvSpPr/>
            <p:nvPr/>
          </p:nvSpPr>
          <p:spPr>
            <a:xfrm>
              <a:off x="7200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44"/>
            <p:cNvSpPr/>
            <p:nvPr/>
          </p:nvSpPr>
          <p:spPr>
            <a:xfrm>
              <a:off x="90863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44"/>
            <p:cNvSpPr/>
            <p:nvPr/>
          </p:nvSpPr>
          <p:spPr>
            <a:xfrm>
              <a:off x="10972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44"/>
            <p:cNvSpPr/>
            <p:nvPr/>
          </p:nvSpPr>
          <p:spPr>
            <a:xfrm>
              <a:off x="1285900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44"/>
            <p:cNvSpPr/>
            <p:nvPr/>
          </p:nvSpPr>
          <p:spPr>
            <a:xfrm>
              <a:off x="14745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44"/>
            <p:cNvSpPr/>
            <p:nvPr/>
          </p:nvSpPr>
          <p:spPr>
            <a:xfrm>
              <a:off x="1663167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44"/>
            <p:cNvSpPr/>
            <p:nvPr/>
          </p:nvSpPr>
          <p:spPr>
            <a:xfrm>
              <a:off x="18518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44"/>
            <p:cNvSpPr/>
            <p:nvPr/>
          </p:nvSpPr>
          <p:spPr>
            <a:xfrm>
              <a:off x="20404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44"/>
            <p:cNvSpPr/>
            <p:nvPr/>
          </p:nvSpPr>
          <p:spPr>
            <a:xfrm>
              <a:off x="22290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44"/>
            <p:cNvSpPr/>
            <p:nvPr/>
          </p:nvSpPr>
          <p:spPr>
            <a:xfrm>
              <a:off x="24177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44"/>
            <p:cNvSpPr/>
            <p:nvPr/>
          </p:nvSpPr>
          <p:spPr>
            <a:xfrm>
              <a:off x="26063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44"/>
            <p:cNvSpPr/>
            <p:nvPr/>
          </p:nvSpPr>
          <p:spPr>
            <a:xfrm>
              <a:off x="27949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44"/>
            <p:cNvSpPr/>
            <p:nvPr/>
          </p:nvSpPr>
          <p:spPr>
            <a:xfrm>
              <a:off x="29836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44"/>
            <p:cNvSpPr/>
            <p:nvPr/>
          </p:nvSpPr>
          <p:spPr>
            <a:xfrm>
              <a:off x="31722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44"/>
            <p:cNvSpPr/>
            <p:nvPr/>
          </p:nvSpPr>
          <p:spPr>
            <a:xfrm>
              <a:off x="33608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44"/>
            <p:cNvSpPr/>
            <p:nvPr/>
          </p:nvSpPr>
          <p:spPr>
            <a:xfrm>
              <a:off x="35495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44"/>
            <p:cNvSpPr/>
            <p:nvPr/>
          </p:nvSpPr>
          <p:spPr>
            <a:xfrm>
              <a:off x="37381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44"/>
            <p:cNvSpPr/>
            <p:nvPr/>
          </p:nvSpPr>
          <p:spPr>
            <a:xfrm>
              <a:off x="39267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44"/>
            <p:cNvSpPr/>
            <p:nvPr/>
          </p:nvSpPr>
          <p:spPr>
            <a:xfrm>
              <a:off x="41154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44"/>
            <p:cNvSpPr/>
            <p:nvPr/>
          </p:nvSpPr>
          <p:spPr>
            <a:xfrm>
              <a:off x="43040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44"/>
            <p:cNvSpPr/>
            <p:nvPr/>
          </p:nvSpPr>
          <p:spPr>
            <a:xfrm>
              <a:off x="44926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44"/>
            <p:cNvSpPr/>
            <p:nvPr/>
          </p:nvSpPr>
          <p:spPr>
            <a:xfrm>
              <a:off x="46813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44"/>
            <p:cNvSpPr/>
            <p:nvPr/>
          </p:nvSpPr>
          <p:spPr>
            <a:xfrm>
              <a:off x="48699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44"/>
            <p:cNvSpPr/>
            <p:nvPr/>
          </p:nvSpPr>
          <p:spPr>
            <a:xfrm>
              <a:off x="50585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44"/>
            <p:cNvSpPr/>
            <p:nvPr/>
          </p:nvSpPr>
          <p:spPr>
            <a:xfrm>
              <a:off x="52472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44"/>
            <p:cNvSpPr/>
            <p:nvPr/>
          </p:nvSpPr>
          <p:spPr>
            <a:xfrm>
              <a:off x="54358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44"/>
            <p:cNvSpPr/>
            <p:nvPr/>
          </p:nvSpPr>
          <p:spPr>
            <a:xfrm>
              <a:off x="56244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44"/>
            <p:cNvSpPr/>
            <p:nvPr/>
          </p:nvSpPr>
          <p:spPr>
            <a:xfrm>
              <a:off x="58131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44"/>
            <p:cNvSpPr/>
            <p:nvPr/>
          </p:nvSpPr>
          <p:spPr>
            <a:xfrm>
              <a:off x="60017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44"/>
            <p:cNvSpPr/>
            <p:nvPr/>
          </p:nvSpPr>
          <p:spPr>
            <a:xfrm>
              <a:off x="61903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44"/>
            <p:cNvSpPr/>
            <p:nvPr/>
          </p:nvSpPr>
          <p:spPr>
            <a:xfrm>
              <a:off x="63790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44"/>
            <p:cNvSpPr/>
            <p:nvPr/>
          </p:nvSpPr>
          <p:spPr>
            <a:xfrm>
              <a:off x="65676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44"/>
            <p:cNvSpPr/>
            <p:nvPr/>
          </p:nvSpPr>
          <p:spPr>
            <a:xfrm>
              <a:off x="67562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44"/>
            <p:cNvSpPr/>
            <p:nvPr/>
          </p:nvSpPr>
          <p:spPr>
            <a:xfrm>
              <a:off x="69449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44"/>
            <p:cNvSpPr/>
            <p:nvPr/>
          </p:nvSpPr>
          <p:spPr>
            <a:xfrm>
              <a:off x="71335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44"/>
            <p:cNvSpPr/>
            <p:nvPr/>
          </p:nvSpPr>
          <p:spPr>
            <a:xfrm>
              <a:off x="73221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44"/>
            <p:cNvSpPr/>
            <p:nvPr/>
          </p:nvSpPr>
          <p:spPr>
            <a:xfrm>
              <a:off x="7510803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44"/>
            <p:cNvSpPr/>
            <p:nvPr/>
          </p:nvSpPr>
          <p:spPr>
            <a:xfrm>
              <a:off x="76994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44"/>
            <p:cNvSpPr/>
            <p:nvPr/>
          </p:nvSpPr>
          <p:spPr>
            <a:xfrm>
              <a:off x="788807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44"/>
            <p:cNvSpPr/>
            <p:nvPr/>
          </p:nvSpPr>
          <p:spPr>
            <a:xfrm>
              <a:off x="80767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44"/>
            <p:cNvSpPr/>
            <p:nvPr/>
          </p:nvSpPr>
          <p:spPr>
            <a:xfrm>
              <a:off x="82653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03" name="Google Shape;2203;p44"/>
          <p:cNvPicPr preferRelativeResize="0"/>
          <p:nvPr/>
        </p:nvPicPr>
        <p:blipFill rotWithShape="1">
          <a:blip r:embed="rId3">
            <a:alphaModFix/>
          </a:blip>
          <a:srcRect b="4070" l="0" r="1293" t="4862"/>
          <a:stretch/>
        </p:blipFill>
        <p:spPr>
          <a:xfrm>
            <a:off x="485725" y="484275"/>
            <a:ext cx="8213801" cy="303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p45"/>
          <p:cNvSpPr txBox="1"/>
          <p:nvPr>
            <p:ph type="title"/>
          </p:nvPr>
        </p:nvSpPr>
        <p:spPr>
          <a:xfrm>
            <a:off x="485725" y="2156125"/>
            <a:ext cx="81249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Conectar a camera!</a:t>
            </a:r>
            <a:endParaRPr sz="3400"/>
          </a:p>
        </p:txBody>
      </p:sp>
      <p:grpSp>
        <p:nvGrpSpPr>
          <p:cNvPr id="2209" name="Google Shape;2209;p45"/>
          <p:cNvGrpSpPr/>
          <p:nvPr/>
        </p:nvGrpSpPr>
        <p:grpSpPr>
          <a:xfrm>
            <a:off x="337602" y="185021"/>
            <a:ext cx="8430754" cy="230163"/>
            <a:chOff x="720000" y="4116100"/>
            <a:chExt cx="7702836" cy="315162"/>
          </a:xfrm>
        </p:grpSpPr>
        <p:sp>
          <p:nvSpPr>
            <p:cNvPr id="2210" name="Google Shape;2210;p45"/>
            <p:cNvSpPr/>
            <p:nvPr/>
          </p:nvSpPr>
          <p:spPr>
            <a:xfrm>
              <a:off x="7200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45"/>
            <p:cNvSpPr/>
            <p:nvPr/>
          </p:nvSpPr>
          <p:spPr>
            <a:xfrm>
              <a:off x="90863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45"/>
            <p:cNvSpPr/>
            <p:nvPr/>
          </p:nvSpPr>
          <p:spPr>
            <a:xfrm>
              <a:off x="10972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45"/>
            <p:cNvSpPr/>
            <p:nvPr/>
          </p:nvSpPr>
          <p:spPr>
            <a:xfrm>
              <a:off x="1285900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45"/>
            <p:cNvSpPr/>
            <p:nvPr/>
          </p:nvSpPr>
          <p:spPr>
            <a:xfrm>
              <a:off x="14745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45"/>
            <p:cNvSpPr/>
            <p:nvPr/>
          </p:nvSpPr>
          <p:spPr>
            <a:xfrm>
              <a:off x="1663167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45"/>
            <p:cNvSpPr/>
            <p:nvPr/>
          </p:nvSpPr>
          <p:spPr>
            <a:xfrm>
              <a:off x="18518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45"/>
            <p:cNvSpPr/>
            <p:nvPr/>
          </p:nvSpPr>
          <p:spPr>
            <a:xfrm>
              <a:off x="20404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45"/>
            <p:cNvSpPr/>
            <p:nvPr/>
          </p:nvSpPr>
          <p:spPr>
            <a:xfrm>
              <a:off x="22290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45"/>
            <p:cNvSpPr/>
            <p:nvPr/>
          </p:nvSpPr>
          <p:spPr>
            <a:xfrm>
              <a:off x="24177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45"/>
            <p:cNvSpPr/>
            <p:nvPr/>
          </p:nvSpPr>
          <p:spPr>
            <a:xfrm>
              <a:off x="26063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45"/>
            <p:cNvSpPr/>
            <p:nvPr/>
          </p:nvSpPr>
          <p:spPr>
            <a:xfrm>
              <a:off x="27949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45"/>
            <p:cNvSpPr/>
            <p:nvPr/>
          </p:nvSpPr>
          <p:spPr>
            <a:xfrm>
              <a:off x="29836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45"/>
            <p:cNvSpPr/>
            <p:nvPr/>
          </p:nvSpPr>
          <p:spPr>
            <a:xfrm>
              <a:off x="31722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45"/>
            <p:cNvSpPr/>
            <p:nvPr/>
          </p:nvSpPr>
          <p:spPr>
            <a:xfrm>
              <a:off x="33608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45"/>
            <p:cNvSpPr/>
            <p:nvPr/>
          </p:nvSpPr>
          <p:spPr>
            <a:xfrm>
              <a:off x="35495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45"/>
            <p:cNvSpPr/>
            <p:nvPr/>
          </p:nvSpPr>
          <p:spPr>
            <a:xfrm>
              <a:off x="37381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45"/>
            <p:cNvSpPr/>
            <p:nvPr/>
          </p:nvSpPr>
          <p:spPr>
            <a:xfrm>
              <a:off x="39267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45"/>
            <p:cNvSpPr/>
            <p:nvPr/>
          </p:nvSpPr>
          <p:spPr>
            <a:xfrm>
              <a:off x="41154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45"/>
            <p:cNvSpPr/>
            <p:nvPr/>
          </p:nvSpPr>
          <p:spPr>
            <a:xfrm>
              <a:off x="43040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45"/>
            <p:cNvSpPr/>
            <p:nvPr/>
          </p:nvSpPr>
          <p:spPr>
            <a:xfrm>
              <a:off x="44926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45"/>
            <p:cNvSpPr/>
            <p:nvPr/>
          </p:nvSpPr>
          <p:spPr>
            <a:xfrm>
              <a:off x="46813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45"/>
            <p:cNvSpPr/>
            <p:nvPr/>
          </p:nvSpPr>
          <p:spPr>
            <a:xfrm>
              <a:off x="48699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45"/>
            <p:cNvSpPr/>
            <p:nvPr/>
          </p:nvSpPr>
          <p:spPr>
            <a:xfrm>
              <a:off x="50585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45"/>
            <p:cNvSpPr/>
            <p:nvPr/>
          </p:nvSpPr>
          <p:spPr>
            <a:xfrm>
              <a:off x="52472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45"/>
            <p:cNvSpPr/>
            <p:nvPr/>
          </p:nvSpPr>
          <p:spPr>
            <a:xfrm>
              <a:off x="54358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45"/>
            <p:cNvSpPr/>
            <p:nvPr/>
          </p:nvSpPr>
          <p:spPr>
            <a:xfrm>
              <a:off x="56244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45"/>
            <p:cNvSpPr/>
            <p:nvPr/>
          </p:nvSpPr>
          <p:spPr>
            <a:xfrm>
              <a:off x="58131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45"/>
            <p:cNvSpPr/>
            <p:nvPr/>
          </p:nvSpPr>
          <p:spPr>
            <a:xfrm>
              <a:off x="60017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45"/>
            <p:cNvSpPr/>
            <p:nvPr/>
          </p:nvSpPr>
          <p:spPr>
            <a:xfrm>
              <a:off x="61903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45"/>
            <p:cNvSpPr/>
            <p:nvPr/>
          </p:nvSpPr>
          <p:spPr>
            <a:xfrm>
              <a:off x="63790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45"/>
            <p:cNvSpPr/>
            <p:nvPr/>
          </p:nvSpPr>
          <p:spPr>
            <a:xfrm>
              <a:off x="65676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45"/>
            <p:cNvSpPr/>
            <p:nvPr/>
          </p:nvSpPr>
          <p:spPr>
            <a:xfrm>
              <a:off x="67562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45"/>
            <p:cNvSpPr/>
            <p:nvPr/>
          </p:nvSpPr>
          <p:spPr>
            <a:xfrm>
              <a:off x="69449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45"/>
            <p:cNvSpPr/>
            <p:nvPr/>
          </p:nvSpPr>
          <p:spPr>
            <a:xfrm>
              <a:off x="71335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45"/>
            <p:cNvSpPr/>
            <p:nvPr/>
          </p:nvSpPr>
          <p:spPr>
            <a:xfrm>
              <a:off x="73221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45"/>
            <p:cNvSpPr/>
            <p:nvPr/>
          </p:nvSpPr>
          <p:spPr>
            <a:xfrm>
              <a:off x="7510803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45"/>
            <p:cNvSpPr/>
            <p:nvPr/>
          </p:nvSpPr>
          <p:spPr>
            <a:xfrm>
              <a:off x="76994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45"/>
            <p:cNvSpPr/>
            <p:nvPr/>
          </p:nvSpPr>
          <p:spPr>
            <a:xfrm>
              <a:off x="788807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45"/>
            <p:cNvSpPr/>
            <p:nvPr/>
          </p:nvSpPr>
          <p:spPr>
            <a:xfrm>
              <a:off x="80767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45"/>
            <p:cNvSpPr/>
            <p:nvPr/>
          </p:nvSpPr>
          <p:spPr>
            <a:xfrm>
              <a:off x="82653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4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p46"/>
          <p:cNvSpPr txBox="1"/>
          <p:nvPr>
            <p:ph type="title"/>
          </p:nvPr>
        </p:nvSpPr>
        <p:spPr>
          <a:xfrm>
            <a:off x="485725" y="3702450"/>
            <a:ext cx="8124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8 bits em paralelo</a:t>
            </a:r>
            <a:endParaRPr sz="3400"/>
          </a:p>
        </p:txBody>
      </p:sp>
      <p:grpSp>
        <p:nvGrpSpPr>
          <p:cNvPr id="2256" name="Google Shape;2256;p46"/>
          <p:cNvGrpSpPr/>
          <p:nvPr/>
        </p:nvGrpSpPr>
        <p:grpSpPr>
          <a:xfrm>
            <a:off x="337602" y="185021"/>
            <a:ext cx="8430754" cy="230163"/>
            <a:chOff x="720000" y="4116100"/>
            <a:chExt cx="7702836" cy="315162"/>
          </a:xfrm>
        </p:grpSpPr>
        <p:sp>
          <p:nvSpPr>
            <p:cNvPr id="2257" name="Google Shape;2257;p46"/>
            <p:cNvSpPr/>
            <p:nvPr/>
          </p:nvSpPr>
          <p:spPr>
            <a:xfrm>
              <a:off x="7200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46"/>
            <p:cNvSpPr/>
            <p:nvPr/>
          </p:nvSpPr>
          <p:spPr>
            <a:xfrm>
              <a:off x="90863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46"/>
            <p:cNvSpPr/>
            <p:nvPr/>
          </p:nvSpPr>
          <p:spPr>
            <a:xfrm>
              <a:off x="10972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46"/>
            <p:cNvSpPr/>
            <p:nvPr/>
          </p:nvSpPr>
          <p:spPr>
            <a:xfrm>
              <a:off x="1285900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46"/>
            <p:cNvSpPr/>
            <p:nvPr/>
          </p:nvSpPr>
          <p:spPr>
            <a:xfrm>
              <a:off x="14745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46"/>
            <p:cNvSpPr/>
            <p:nvPr/>
          </p:nvSpPr>
          <p:spPr>
            <a:xfrm>
              <a:off x="1663167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46"/>
            <p:cNvSpPr/>
            <p:nvPr/>
          </p:nvSpPr>
          <p:spPr>
            <a:xfrm>
              <a:off x="185180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46"/>
            <p:cNvSpPr/>
            <p:nvPr/>
          </p:nvSpPr>
          <p:spPr>
            <a:xfrm>
              <a:off x="20404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46"/>
            <p:cNvSpPr/>
            <p:nvPr/>
          </p:nvSpPr>
          <p:spPr>
            <a:xfrm>
              <a:off x="2229067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46"/>
            <p:cNvSpPr/>
            <p:nvPr/>
          </p:nvSpPr>
          <p:spPr>
            <a:xfrm>
              <a:off x="24177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46"/>
            <p:cNvSpPr/>
            <p:nvPr/>
          </p:nvSpPr>
          <p:spPr>
            <a:xfrm>
              <a:off x="2606334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46"/>
            <p:cNvSpPr/>
            <p:nvPr/>
          </p:nvSpPr>
          <p:spPr>
            <a:xfrm>
              <a:off x="27949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46"/>
            <p:cNvSpPr/>
            <p:nvPr/>
          </p:nvSpPr>
          <p:spPr>
            <a:xfrm>
              <a:off x="29836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46"/>
            <p:cNvSpPr/>
            <p:nvPr/>
          </p:nvSpPr>
          <p:spPr>
            <a:xfrm>
              <a:off x="3172234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46"/>
            <p:cNvSpPr/>
            <p:nvPr/>
          </p:nvSpPr>
          <p:spPr>
            <a:xfrm>
              <a:off x="33608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46"/>
            <p:cNvSpPr/>
            <p:nvPr/>
          </p:nvSpPr>
          <p:spPr>
            <a:xfrm>
              <a:off x="3549501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46"/>
            <p:cNvSpPr/>
            <p:nvPr/>
          </p:nvSpPr>
          <p:spPr>
            <a:xfrm>
              <a:off x="37381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46"/>
            <p:cNvSpPr/>
            <p:nvPr/>
          </p:nvSpPr>
          <p:spPr>
            <a:xfrm>
              <a:off x="39267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46"/>
            <p:cNvSpPr/>
            <p:nvPr/>
          </p:nvSpPr>
          <p:spPr>
            <a:xfrm>
              <a:off x="4115401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46"/>
            <p:cNvSpPr/>
            <p:nvPr/>
          </p:nvSpPr>
          <p:spPr>
            <a:xfrm>
              <a:off x="43040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46"/>
            <p:cNvSpPr/>
            <p:nvPr/>
          </p:nvSpPr>
          <p:spPr>
            <a:xfrm>
              <a:off x="4492668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46"/>
            <p:cNvSpPr/>
            <p:nvPr/>
          </p:nvSpPr>
          <p:spPr>
            <a:xfrm>
              <a:off x="46813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46"/>
            <p:cNvSpPr/>
            <p:nvPr/>
          </p:nvSpPr>
          <p:spPr>
            <a:xfrm>
              <a:off x="48699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46"/>
            <p:cNvSpPr/>
            <p:nvPr/>
          </p:nvSpPr>
          <p:spPr>
            <a:xfrm>
              <a:off x="5058568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46"/>
            <p:cNvSpPr/>
            <p:nvPr/>
          </p:nvSpPr>
          <p:spPr>
            <a:xfrm>
              <a:off x="52472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46"/>
            <p:cNvSpPr/>
            <p:nvPr/>
          </p:nvSpPr>
          <p:spPr>
            <a:xfrm>
              <a:off x="5435835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46"/>
            <p:cNvSpPr/>
            <p:nvPr/>
          </p:nvSpPr>
          <p:spPr>
            <a:xfrm>
              <a:off x="56244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46"/>
            <p:cNvSpPr/>
            <p:nvPr/>
          </p:nvSpPr>
          <p:spPr>
            <a:xfrm>
              <a:off x="5813102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46"/>
            <p:cNvSpPr/>
            <p:nvPr/>
          </p:nvSpPr>
          <p:spPr>
            <a:xfrm>
              <a:off x="6001735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46"/>
            <p:cNvSpPr/>
            <p:nvPr/>
          </p:nvSpPr>
          <p:spPr>
            <a:xfrm>
              <a:off x="61903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46"/>
            <p:cNvSpPr/>
            <p:nvPr/>
          </p:nvSpPr>
          <p:spPr>
            <a:xfrm>
              <a:off x="6379002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46"/>
            <p:cNvSpPr/>
            <p:nvPr/>
          </p:nvSpPr>
          <p:spPr>
            <a:xfrm>
              <a:off x="65676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46"/>
            <p:cNvSpPr/>
            <p:nvPr/>
          </p:nvSpPr>
          <p:spPr>
            <a:xfrm>
              <a:off x="6756269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46"/>
            <p:cNvSpPr/>
            <p:nvPr/>
          </p:nvSpPr>
          <p:spPr>
            <a:xfrm>
              <a:off x="69449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46"/>
            <p:cNvSpPr/>
            <p:nvPr/>
          </p:nvSpPr>
          <p:spPr>
            <a:xfrm>
              <a:off x="71335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46"/>
            <p:cNvSpPr/>
            <p:nvPr/>
          </p:nvSpPr>
          <p:spPr>
            <a:xfrm>
              <a:off x="7322169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46"/>
            <p:cNvSpPr/>
            <p:nvPr/>
          </p:nvSpPr>
          <p:spPr>
            <a:xfrm>
              <a:off x="7510803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46"/>
            <p:cNvSpPr/>
            <p:nvPr/>
          </p:nvSpPr>
          <p:spPr>
            <a:xfrm>
              <a:off x="7699436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46"/>
            <p:cNvSpPr/>
            <p:nvPr/>
          </p:nvSpPr>
          <p:spPr>
            <a:xfrm>
              <a:off x="7888070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46"/>
            <p:cNvSpPr/>
            <p:nvPr/>
          </p:nvSpPr>
          <p:spPr>
            <a:xfrm>
              <a:off x="8076703" y="4273762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46"/>
            <p:cNvSpPr/>
            <p:nvPr/>
          </p:nvSpPr>
          <p:spPr>
            <a:xfrm>
              <a:off x="8265336" y="4116100"/>
              <a:ext cx="157500" cy="157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98" name="Google Shape;2298;p46"/>
          <p:cNvPicPr preferRelativeResize="0"/>
          <p:nvPr/>
        </p:nvPicPr>
        <p:blipFill rotWithShape="1">
          <a:blip r:embed="rId3">
            <a:alphaModFix/>
          </a:blip>
          <a:srcRect b="15333" l="0" r="0" t="0"/>
          <a:stretch/>
        </p:blipFill>
        <p:spPr>
          <a:xfrm>
            <a:off x="434025" y="1388851"/>
            <a:ext cx="8228301" cy="226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2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3" name="Google Shape;2303;p47"/>
          <p:cNvPicPr preferRelativeResize="0"/>
          <p:nvPr/>
        </p:nvPicPr>
        <p:blipFill rotWithShape="1">
          <a:blip r:embed="rId3">
            <a:alphaModFix/>
          </a:blip>
          <a:srcRect b="13591" l="0" r="0" t="13802"/>
          <a:stretch/>
        </p:blipFill>
        <p:spPr>
          <a:xfrm>
            <a:off x="554700" y="245550"/>
            <a:ext cx="7878276" cy="46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S' Science Fiction Day by Slidesgo">
  <a:themeElements>
    <a:clrScheme name="Simple Light">
      <a:dk1>
        <a:srgbClr val="FFFFFF"/>
      </a:dk1>
      <a:lt1>
        <a:srgbClr val="000000"/>
      </a:lt1>
      <a:dk2>
        <a:srgbClr val="FFFFFF"/>
      </a:dk2>
      <a:lt2>
        <a:srgbClr val="00E1FF"/>
      </a:lt2>
      <a:accent1>
        <a:srgbClr val="04B6CE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